
<file path=[Content_Types].xml><?xml version="1.0" encoding="utf-8"?>
<Types xmlns="http://schemas.openxmlformats.org/package/2006/content-types">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Lst>
  <p:sldSz cx="12188825" cy="6858000"/>
  <p:notesSz cx="6858000" cy="9144000"/>
  <p:embeddedFontLst>
    <p:embeddedFont>
      <p:font typeface="Century Gothic" panose="020B0502020202020204"/>
      <p:regular r:id="rId19"/>
    </p:embeddedFont>
    <p:embeddedFont>
      <p:font typeface="Quattrocento Sans" panose="020B0502050000020003"/>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80" y="164"/>
      </p:cViewPr>
      <p:guideLst>
        <p:guide orient="horz" pos="2146"/>
        <p:guide orient="horz" pos="890"/>
        <p:guide orient="horz" pos="3888"/>
        <p:guide orient="horz" pos="192"/>
        <p:guide orient="horz" pos="1094"/>
        <p:guide pos="3871"/>
        <p:guide pos="704"/>
        <p:guide pos="710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61"/>
        <p:guide pos="217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228600" algn="l" rtl="0">
              <a:spcBef>
                <a:spcPts val="0"/>
              </a:spcBef>
              <a:spcAft>
                <a:spcPts val="0"/>
              </a:spcAft>
              <a:buSzPts val="1400"/>
              <a:buNone/>
              <a:defRPr sz="16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228600" algn="l" rtl="0">
              <a:spcBef>
                <a:spcPts val="0"/>
              </a:spcBef>
              <a:spcAft>
                <a:spcPts val="0"/>
              </a:spcAft>
              <a:buSzPts val="1400"/>
              <a:buNone/>
              <a:defRPr sz="16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228600" algn="l" rtl="0">
              <a:spcBef>
                <a:spcPts val="0"/>
              </a:spcBef>
              <a:spcAft>
                <a:spcPts val="0"/>
              </a:spcAft>
              <a:buSzPts val="1400"/>
              <a:buNone/>
              <a:defRPr sz="16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228600" algn="l" rtl="0">
              <a:spcBef>
                <a:spcPts val="0"/>
              </a:spcBef>
              <a:spcAft>
                <a:spcPts val="0"/>
              </a:spcAft>
              <a:buSzPts val="1400"/>
              <a:buNone/>
              <a:defRPr sz="16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228600" algn="l" rtl="0">
              <a:spcBef>
                <a:spcPts val="0"/>
              </a:spcBef>
              <a:spcAft>
                <a:spcPts val="0"/>
              </a:spcAft>
              <a:buSzPts val="1400"/>
              <a:buNone/>
              <a:def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228600" algn="l" rtl="0">
              <a:spcBef>
                <a:spcPts val="0"/>
              </a:spcBef>
              <a:spcAft>
                <a:spcPts val="0"/>
              </a:spcAft>
              <a:buSzPts val="1400"/>
              <a:buNone/>
              <a:def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228600" algn="l" rtl="0">
              <a:spcBef>
                <a:spcPts val="0"/>
              </a:spcBef>
              <a:spcAft>
                <a:spcPts val="0"/>
              </a:spcAft>
              <a:buSzPts val="1400"/>
              <a:buNone/>
              <a:def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228600" algn="l" rtl="0">
              <a:spcBef>
                <a:spcPts val="0"/>
              </a:spcBef>
              <a:spcAft>
                <a:spcPts val="0"/>
              </a:spcAft>
              <a:buSzPts val="1400"/>
              <a:buNone/>
              <a:def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9" Type="http://schemas.openxmlformats.org/officeDocument/2006/relationships/hyperlink" Target="https://energyeducation.ca/encyclopedia/Nuclear_reactor" TargetMode="External"/><Relationship Id="rId8" Type="http://schemas.openxmlformats.org/officeDocument/2006/relationships/hyperlink" Target="https://energyeducation.ca/encyclopedia/Boiler" TargetMode="External"/><Relationship Id="rId7" Type="http://schemas.openxmlformats.org/officeDocument/2006/relationships/hyperlink" Target="https://energyeducation.ca/encyclopedia/Nuclear_power_plant" TargetMode="External"/><Relationship Id="rId6" Type="http://schemas.openxmlformats.org/officeDocument/2006/relationships/hyperlink" Target="https://energyeducation.ca/encyclopedia/Coal-fired_power_plant" TargetMode="External"/><Relationship Id="rId5" Type="http://schemas.openxmlformats.org/officeDocument/2006/relationships/hyperlink" Target="https://energyeducation.ca/encyclopedia/Thermal_energy" TargetMode="External"/><Relationship Id="rId4" Type="http://schemas.openxmlformats.org/officeDocument/2006/relationships/hyperlink" Target="https://energyeducation.ca/encyclopedia/Geothermal_energy" TargetMode="External"/><Relationship Id="rId3" Type="http://schemas.openxmlformats.org/officeDocument/2006/relationships/hyperlink" Target="https://energyeducation.ca/encyclopedia/Electricity" TargetMode="External"/><Relationship Id="rId2" Type="http://schemas.openxmlformats.org/officeDocument/2006/relationships/notesMaster" Target="../notesMasters/notesMaster1.xml"/><Relationship Id="rId14" Type="http://schemas.openxmlformats.org/officeDocument/2006/relationships/hyperlink" Target="https://energyeducation.ca/encyclopedia/Water" TargetMode="External"/><Relationship Id="rId13" Type="http://schemas.openxmlformats.org/officeDocument/2006/relationships/hyperlink" Target="https://energyeducation.ca/encyclopedia/Power_plant" TargetMode="External"/><Relationship Id="rId12" Type="http://schemas.openxmlformats.org/officeDocument/2006/relationships/hyperlink" Target="https://energyeducation.ca/encyclopedia/Steam" TargetMode="External"/><Relationship Id="rId11" Type="http://schemas.openxmlformats.org/officeDocument/2006/relationships/hyperlink" Target="https://energyeducation.ca/encyclopedia/Geothermal_gradient#Where_does_this_heat_come_from.3F" TargetMode="External"/><Relationship Id="rId10" Type="http://schemas.openxmlformats.org/officeDocument/2006/relationships/hyperlink" Target="https://energyeducation.ca/encyclopedia/Geothermal_power_plants#cite_note-wolf-2" TargetMode="Externa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7" Type="http://schemas.openxmlformats.org/officeDocument/2006/relationships/hyperlink" Target="https://www.britannica.com/science/gamma-ray" TargetMode="External"/><Relationship Id="rId6" Type="http://schemas.openxmlformats.org/officeDocument/2006/relationships/hyperlink" Target="https://www.britannica.com/science/electromagnetic-radiation" TargetMode="External"/><Relationship Id="rId5" Type="http://schemas.openxmlformats.org/officeDocument/2006/relationships/hyperlink" Target="https://www.britannica.com/science/deuteron" TargetMode="External"/><Relationship Id="rId4" Type="http://schemas.openxmlformats.org/officeDocument/2006/relationships/hyperlink" Target="https://www.britannica.com/science/proton-subatomic-particle" TargetMode="External"/><Relationship Id="rId3" Type="http://schemas.openxmlformats.org/officeDocument/2006/relationships/hyperlink" Target="https://www.britannica.com/science/atom"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Lets start with our Chapter 1- that is Chemical Reactions and Equations</a:t>
            </a:r>
            <a:endParaRPr lang="en-US"/>
          </a:p>
        </p:txBody>
      </p:sp>
      <p:sp>
        <p:nvSpPr>
          <p:cNvPr id="102" name="Google Shape;102;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5"/>
        <p:cNvGrpSpPr/>
        <p:nvPr/>
      </p:nvGrpSpPr>
      <p:grpSpPr>
        <a:xfrm>
          <a:off x="0" y="0"/>
          <a:ext cx="0" cy="0"/>
          <a:chOff x="0" y="0"/>
          <a:chExt cx="0" cy="0"/>
        </a:xfrm>
      </p:grpSpPr>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It is a nuclear process, where energy is produced by smashing together light atoms. It is the opposite reaction of fission, where heavy isotopes are split apart. Fusion is the process by which the sun and other stars generate light and heat. </a:t>
            </a:r>
            <a:endPar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t’s most easily achieved on Earth by combining two isotopes of hydrogen: deuterium and tritium. Hydrogen is the lightest of all the elements, being made up of a single proton and a electron. Deuterium has an extra neutron in its nucleus; it can replace one of the hydrogen atoms in H</a:t>
            </a:r>
            <a:r>
              <a:rPr lang="en-US" sz="1600" b="0" i="0" baseline="-25000">
                <a:solidFill>
                  <a:schemeClr val="dk2"/>
                </a:solidFill>
                <a:latin typeface="Century Gothic" panose="020B0502020202020204"/>
                <a:ea typeface="Century Gothic" panose="020B0502020202020204"/>
                <a:cs typeface="Century Gothic" panose="020B0502020202020204"/>
                <a:sym typeface="Century Gothic" panose="020B0502020202020204"/>
              </a:rPr>
              <a:t>2</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0 to make what is called “heavy water.” Tritium has two extra neutrons, and is therefore three times as heavy as hydrogen. In a fusion cycle, tritium and deuterium are combined and result in the formation of helium, the next heaviest element in the Periodic Table, and the release of a free neutron.</a:t>
            </a:r>
            <a:endPar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8" name="Google Shape;17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When a nuclear weapon explodes in the air, the surrounding air is subjected to great heat, followed by relatively rapid cooling. These conditions are ideal for the production of tremendous amounts of nitric oxides. These oxides are carried into the upper atmosphere, where they reduce the concentration of protective ozone. Ozone is necessary to block harmful ultraviolet radiation from reaching the Earth's surface.</a:t>
            </a:r>
            <a:endPar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br>
              <a:rPr lang="en-US"/>
            </a:br>
            <a:endParaRPr lang="en-US"/>
          </a:p>
        </p:txBody>
      </p:sp>
      <p:sp>
        <p:nvSpPr>
          <p:cNvPr id="186" name="Google Shape;18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The nitric oxides produced by the weapons could reduce the ozone levels in the Northern Hemisphere by as much as 30 to 70 percent. Such a depletion might produce changes in the Earth's climate, and would allow more ultraviolet radiation from the sun through the atmosphere to the surface of the Earth, where it could produce dangerous burns and a variety of potentially dangerous ecological effects.</a:t>
            </a:r>
            <a:endPar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It has been estimated that as much as 5,000 tons of nitric oxide is produced for each megaton of nuclear explosive power.</a:t>
            </a:r>
            <a:endPar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br>
              <a:rPr lang="en-US"/>
            </a:br>
            <a:endParaRPr lang="en-US"/>
          </a:p>
        </p:txBody>
      </p:sp>
      <p:sp>
        <p:nvSpPr>
          <p:cNvPr id="194" name="Google Shape;194;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photovoltaic cell, commonly called a solar cell or PV, is a technology used to convert solar energy directly into electricity. A photovoltaic cell is usually made from silicon alloys.</a:t>
            </a:r>
            <a:endParaRPr lang="en-US"/>
          </a:p>
          <a:p>
            <a:pPr marL="0" lvl="0" indent="0" algn="l" rtl="0">
              <a:spcBef>
                <a:spcPts val="0"/>
              </a:spcBef>
              <a:spcAft>
                <a:spcPts val="0"/>
              </a:spcAft>
              <a:buNone/>
            </a:pPr>
            <a:r>
              <a:rPr lang="en-US"/>
              <a:t>Particles of solar energy, known as photons, strike the surface of a photovoltaic cell between two semiconductors.</a:t>
            </a:r>
            <a:endParaRPr lang="en-US"/>
          </a:p>
          <a:p>
            <a:pPr marL="0" lvl="0" indent="0" algn="l" rtl="0">
              <a:spcBef>
                <a:spcPts val="0"/>
              </a:spcBef>
              <a:spcAft>
                <a:spcPts val="0"/>
              </a:spcAft>
              <a:buNone/>
            </a:pPr>
            <a:r>
              <a:rPr lang="en-US"/>
              <a:t>These semiconductors exhibit a property known as the photoelectric effect, which causes them to absorb the photons and release electrons. The electrons are captured in the form of an electric current - in other words, electricity.</a:t>
            </a:r>
            <a:endParaRPr lang="en-US"/>
          </a:p>
          <a:p>
            <a:pPr marL="0" lvl="0" indent="0" algn="l" rtl="0">
              <a:spcBef>
                <a:spcPts val="0"/>
              </a:spcBef>
              <a:spcAft>
                <a:spcPts val="0"/>
              </a:spcAft>
              <a:buNone/>
            </a:pPr>
            <a:endParaRPr lang="en-US"/>
          </a:p>
        </p:txBody>
      </p:sp>
      <p:sp>
        <p:nvSpPr>
          <p:cNvPr id="110" name="Google Shape;110;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600"/>
              <a:buFont typeface="Century Gothic" panose="020B0502020202020204"/>
              <a:buNone/>
            </a:pPr>
            <a:r>
              <a:rPr lang="en-US" sz="1600" b="1" i="0">
                <a:solidFill>
                  <a:schemeClr val="dk2"/>
                </a:solidFill>
                <a:latin typeface="Century Gothic" panose="020B0502020202020204"/>
                <a:ea typeface="Century Gothic" panose="020B0502020202020204"/>
                <a:cs typeface="Century Gothic" panose="020B0502020202020204"/>
                <a:sym typeface="Century Gothic" panose="020B0502020202020204"/>
              </a:rPr>
              <a:t>Photovoltaics</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are best known as a method for generating electric power by using </a:t>
            </a:r>
            <a:r>
              <a:rPr lang="en-US" sz="1600" b="1" i="0">
                <a:solidFill>
                  <a:schemeClr val="dk2"/>
                </a:solidFill>
                <a:latin typeface="Century Gothic" panose="020B0502020202020204"/>
                <a:ea typeface="Century Gothic" panose="020B0502020202020204"/>
                <a:cs typeface="Century Gothic" panose="020B0502020202020204"/>
                <a:sym typeface="Century Gothic" panose="020B0502020202020204"/>
              </a:rPr>
              <a:t>solar cells</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to convert energy from the sun into a flow of electrons by the </a:t>
            </a:r>
            <a:r>
              <a:rPr lang="en-US" sz="1600" b="1" i="0">
                <a:solidFill>
                  <a:schemeClr val="dk2"/>
                </a:solidFill>
                <a:latin typeface="Century Gothic" panose="020B0502020202020204"/>
                <a:ea typeface="Century Gothic" panose="020B0502020202020204"/>
                <a:cs typeface="Century Gothic" panose="020B0502020202020204"/>
                <a:sym typeface="Century Gothic" panose="020B0502020202020204"/>
              </a:rPr>
              <a:t>photovoltaic</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effect. </a:t>
            </a:r>
            <a:r>
              <a:rPr lang="en-US" sz="1600" b="1" i="0">
                <a:solidFill>
                  <a:schemeClr val="dk2"/>
                </a:solidFill>
                <a:latin typeface="Century Gothic" panose="020B0502020202020204"/>
                <a:ea typeface="Century Gothic" panose="020B0502020202020204"/>
                <a:cs typeface="Century Gothic" panose="020B0502020202020204"/>
                <a:sym typeface="Century Gothic" panose="020B0502020202020204"/>
              </a:rPr>
              <a:t>Solar cells</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produce direct current electricity from sunlight which can be used to power equipment or to recharge a battery.</a:t>
            </a:r>
            <a:endPar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0"/>
              </a:spcBef>
              <a:spcAft>
                <a:spcPts val="0"/>
              </a:spcAft>
              <a:buNone/>
            </a:pPr>
            <a:endPar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9" name="Google Shape;119;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600"/>
              <a:buFont typeface="Century Gothic" panose="020B0502020202020204"/>
              <a:buNone/>
            </a:pPr>
            <a:r>
              <a:rPr lang="en-US"/>
              <a:t>Tidal energy or tidal power can be defined as the energy that is the result of the moon and the sun’s gravitational influence on the ocean. Height differences between high and low tides create tidal currents in coastal areas, and these currents can be strong enough to drive turbines.</a:t>
            </a:r>
            <a:endParaRPr lang="en-US"/>
          </a:p>
          <a:p>
            <a:pPr marL="0" lvl="0" indent="0" algn="l" rtl="0">
              <a:spcBef>
                <a:spcPts val="0"/>
              </a:spcBef>
              <a:spcAft>
                <a:spcPts val="0"/>
              </a:spcAft>
              <a:buNone/>
            </a:pPr>
            <a:endParaRPr lang="en-US"/>
          </a:p>
        </p:txBody>
      </p:sp>
      <p:sp>
        <p:nvSpPr>
          <p:cNvPr id="126" name="Google Shape;126;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600"/>
              <a:buFont typeface="Century Gothic" panose="020B0502020202020204"/>
              <a:buNone/>
            </a:pPr>
            <a:r>
              <a:rPr lang="en-US" b="1"/>
              <a:t>Wave</a:t>
            </a:r>
            <a:r>
              <a:rPr lang="en-US"/>
              <a:t> power is produced by the up and down motion of floating devices placed on the surface of the ocean. In other words, wind produces </a:t>
            </a:r>
            <a:r>
              <a:rPr lang="en-US" b="1"/>
              <a:t>waves</a:t>
            </a:r>
            <a:r>
              <a:rPr lang="en-US"/>
              <a:t>, and then </a:t>
            </a:r>
            <a:r>
              <a:rPr lang="en-US" b="1"/>
              <a:t>waves</a:t>
            </a:r>
            <a:r>
              <a:rPr lang="en-US"/>
              <a:t> produce energy. As the </a:t>
            </a:r>
            <a:r>
              <a:rPr lang="en-US" b="1"/>
              <a:t>waves</a:t>
            </a:r>
            <a:r>
              <a:rPr lang="en-US"/>
              <a:t> travel across the ocean, high-tech devices capture the natural movements of ocean currents and the flow of swells to generate power. </a:t>
            </a:r>
            <a:endParaRPr lang="en-US"/>
          </a:p>
          <a:p>
            <a:pPr marL="0" lvl="0" indent="0" algn="l" rtl="0">
              <a:spcBef>
                <a:spcPts val="0"/>
              </a:spcBef>
              <a:spcAft>
                <a:spcPts val="0"/>
              </a:spcAft>
              <a:buNone/>
            </a:pPr>
            <a:endParaRPr lang="en-US"/>
          </a:p>
        </p:txBody>
      </p:sp>
      <p:sp>
        <p:nvSpPr>
          <p:cNvPr id="135" name="Google Shape;135;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
        <p:cNvGrpSpPr/>
        <p:nvPr/>
      </p:nvGrpSpPr>
      <p:grpSpPr>
        <a:xfrm>
          <a:off x="0" y="0"/>
          <a:ext cx="0" cy="0"/>
          <a:chOff x="0" y="0"/>
          <a:chExt cx="0" cy="0"/>
        </a:xfrm>
      </p:grpSpPr>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1" i="0">
                <a:solidFill>
                  <a:schemeClr val="dk2"/>
                </a:solidFill>
                <a:latin typeface="Century Gothic" panose="020B0502020202020204"/>
                <a:ea typeface="Century Gothic" panose="020B0502020202020204"/>
                <a:cs typeface="Century Gothic" panose="020B0502020202020204"/>
                <a:sym typeface="Century Gothic" panose="020B0502020202020204"/>
              </a:rPr>
              <a:t>Ocean Thermal Energy Conversion</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a:t>
            </a:r>
            <a:r>
              <a:rPr lang="en-US" sz="1600" b="1" i="0">
                <a:solidFill>
                  <a:schemeClr val="dk2"/>
                </a:solidFill>
                <a:latin typeface="Century Gothic" panose="020B0502020202020204"/>
                <a:ea typeface="Century Gothic" panose="020B0502020202020204"/>
                <a:cs typeface="Century Gothic" panose="020B0502020202020204"/>
                <a:sym typeface="Century Gothic" panose="020B0502020202020204"/>
              </a:rPr>
              <a:t>OTEC</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is a marine renewable energy technology that harnesses the solar energy absorbed by the oceans to generate electric power. ... </a:t>
            </a:r>
            <a:r>
              <a:rPr lang="en-US" sz="1600" b="1" i="0">
                <a:solidFill>
                  <a:schemeClr val="dk2"/>
                </a:solidFill>
                <a:latin typeface="Century Gothic" panose="020B0502020202020204"/>
                <a:ea typeface="Century Gothic" panose="020B0502020202020204"/>
                <a:cs typeface="Century Gothic" panose="020B0502020202020204"/>
                <a:sym typeface="Century Gothic" panose="020B0502020202020204"/>
              </a:rPr>
              <a:t>OTEC</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uses the ocean's warm surface water with a temperature of around 25°C (77°F) to vaporize a </a:t>
            </a:r>
            <a:r>
              <a:rPr lang="en-US" sz="1600" b="1" i="0">
                <a:solidFill>
                  <a:schemeClr val="dk2"/>
                </a:solidFill>
                <a:latin typeface="Century Gothic" panose="020B0502020202020204"/>
                <a:ea typeface="Century Gothic" panose="020B0502020202020204"/>
                <a:cs typeface="Century Gothic" panose="020B0502020202020204"/>
                <a:sym typeface="Century Gothic" panose="020B0502020202020204"/>
              </a:rPr>
              <a:t>working</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fluid, which has a low-boiling point, such as ammonia.</a:t>
            </a:r>
            <a:endPar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3" name="Google Shape;14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
        <p:cNvGrpSpPr/>
        <p:nvPr/>
      </p:nvGrpSpPr>
      <p:grpSpPr>
        <a:xfrm>
          <a:off x="0" y="0"/>
          <a:ext cx="0" cy="0"/>
          <a:chOff x="0" y="0"/>
          <a:chExt cx="0" cy="0"/>
        </a:xfrm>
      </p:grpSpPr>
      <p:sp>
        <p:nvSpPr>
          <p:cNvPr id="150" name="Google Shape;1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solidFill>
                  <a:schemeClr val="dk1"/>
                </a:solidFill>
              </a:rPr>
              <a:t>Geothermal power plants</a:t>
            </a:r>
            <a:r>
              <a:rPr lang="en-US">
                <a:solidFill>
                  <a:schemeClr val="dk1"/>
                </a:solidFill>
              </a:rPr>
              <a:t> are used in order to generate </a:t>
            </a:r>
            <a:r>
              <a:rPr lang="en-US" u="sng">
                <a:solidFill>
                  <a:schemeClr val="hlink"/>
                </a:solidFill>
                <a:hlinkClick r:id="rId3"/>
              </a:rPr>
              <a:t>electricity</a:t>
            </a:r>
            <a:r>
              <a:rPr lang="en-US">
                <a:solidFill>
                  <a:schemeClr val="dk1"/>
                </a:solidFill>
              </a:rPr>
              <a:t> by the use of </a:t>
            </a:r>
            <a:r>
              <a:rPr lang="en-US" u="sng">
                <a:solidFill>
                  <a:schemeClr val="hlink"/>
                </a:solidFill>
                <a:hlinkClick r:id="rId4"/>
              </a:rPr>
              <a:t>geothermal energy</a:t>
            </a:r>
            <a:r>
              <a:rPr lang="en-US">
                <a:solidFill>
                  <a:schemeClr val="dk1"/>
                </a:solidFill>
              </a:rPr>
              <a:t> (the Earth's internal </a:t>
            </a:r>
            <a:r>
              <a:rPr lang="en-US" u="sng">
                <a:solidFill>
                  <a:schemeClr val="hlink"/>
                </a:solidFill>
                <a:hlinkClick r:id="rId5"/>
              </a:rPr>
              <a:t>thermal energy</a:t>
            </a:r>
            <a:r>
              <a:rPr lang="en-US">
                <a:solidFill>
                  <a:schemeClr val="dk1"/>
                </a:solidFill>
              </a:rPr>
              <a:t>). They essentially work the same as a </a:t>
            </a:r>
            <a:r>
              <a:rPr lang="en-US" u="sng">
                <a:solidFill>
                  <a:schemeClr val="hlink"/>
                </a:solidFill>
                <a:hlinkClick r:id="rId6"/>
              </a:rPr>
              <a:t>coal</a:t>
            </a:r>
            <a:r>
              <a:rPr lang="en-US">
                <a:solidFill>
                  <a:schemeClr val="dk1"/>
                </a:solidFill>
              </a:rPr>
              <a:t> or </a:t>
            </a:r>
            <a:r>
              <a:rPr lang="en-US" u="sng">
                <a:solidFill>
                  <a:schemeClr val="hlink"/>
                </a:solidFill>
                <a:hlinkClick r:id="rId7"/>
              </a:rPr>
              <a:t>nuclear power plant</a:t>
            </a:r>
            <a:r>
              <a:rPr lang="en-US">
                <a:solidFill>
                  <a:schemeClr val="dk1"/>
                </a:solidFill>
              </a:rPr>
              <a:t>, the main difference being the heat source. With geothermal, the Earth's heat replaces the </a:t>
            </a:r>
            <a:r>
              <a:rPr lang="en-US" u="sng">
                <a:solidFill>
                  <a:schemeClr val="hlink"/>
                </a:solidFill>
                <a:hlinkClick r:id="rId8"/>
              </a:rPr>
              <a:t>boiler</a:t>
            </a:r>
            <a:r>
              <a:rPr lang="en-US">
                <a:solidFill>
                  <a:schemeClr val="dk1"/>
                </a:solidFill>
              </a:rPr>
              <a:t> of a coal plant or the </a:t>
            </a:r>
            <a:r>
              <a:rPr lang="en-US" u="sng">
                <a:solidFill>
                  <a:schemeClr val="hlink"/>
                </a:solidFill>
                <a:hlinkClick r:id="rId9"/>
              </a:rPr>
              <a:t>reactor</a:t>
            </a:r>
            <a:r>
              <a:rPr lang="en-US">
                <a:solidFill>
                  <a:schemeClr val="dk1"/>
                </a:solidFill>
              </a:rPr>
              <a:t> of a nuclear plant.</a:t>
            </a:r>
            <a:r>
              <a:rPr lang="en-US" u="sng" baseline="30000">
                <a:solidFill>
                  <a:schemeClr val="hlink"/>
                </a:solidFill>
                <a:hlinkClick r:id="rId10"/>
              </a:rPr>
              <a:t>[2]</a:t>
            </a:r>
            <a:r>
              <a:rPr lang="en-US">
                <a:solidFill>
                  <a:schemeClr val="dk1"/>
                </a:solidFill>
              </a:rPr>
              <a:t> </a:t>
            </a:r>
            <a:r>
              <a:rPr lang="en-US" u="sng">
                <a:solidFill>
                  <a:schemeClr val="hlink"/>
                </a:solidFill>
                <a:hlinkClick r:id="rId11"/>
              </a:rPr>
              <a:t>Click here</a:t>
            </a:r>
            <a:r>
              <a:rPr lang="en-US">
                <a:solidFill>
                  <a:schemeClr val="dk1"/>
                </a:solidFill>
              </a:rPr>
              <a:t> to learn how this heat is produced.</a:t>
            </a:r>
            <a:endParaRPr lang="en-US">
              <a:solidFill>
                <a:schemeClr val="dk1"/>
              </a:solidFill>
            </a:endParaRPr>
          </a:p>
          <a:p>
            <a:pPr marL="0" lvl="0" indent="0" algn="l" rtl="0">
              <a:spcBef>
                <a:spcPts val="0"/>
              </a:spcBef>
              <a:spcAft>
                <a:spcPts val="0"/>
              </a:spcAft>
              <a:buNone/>
            </a:pPr>
            <a:r>
              <a:rPr lang="en-US">
                <a:solidFill>
                  <a:schemeClr val="dk1"/>
                </a:solidFill>
              </a:rPr>
              <a:t>Hot water or </a:t>
            </a:r>
            <a:r>
              <a:rPr lang="en-US" u="sng">
                <a:solidFill>
                  <a:schemeClr val="hlink"/>
                </a:solidFill>
                <a:hlinkClick r:id="rId12"/>
              </a:rPr>
              <a:t>steam</a:t>
            </a:r>
            <a:r>
              <a:rPr lang="en-US">
                <a:solidFill>
                  <a:schemeClr val="dk1"/>
                </a:solidFill>
              </a:rPr>
              <a:t> is extracted from the Earth through a series of wells and feeds the </a:t>
            </a:r>
            <a:r>
              <a:rPr lang="en-US" u="sng">
                <a:solidFill>
                  <a:schemeClr val="hlink"/>
                </a:solidFill>
                <a:hlinkClick r:id="rId13"/>
              </a:rPr>
              <a:t>power plant</a:t>
            </a:r>
            <a:r>
              <a:rPr lang="en-US">
                <a:solidFill>
                  <a:schemeClr val="dk1"/>
                </a:solidFill>
              </a:rPr>
              <a:t>. In most geothermal plants the </a:t>
            </a:r>
            <a:r>
              <a:rPr lang="en-US" u="sng">
                <a:solidFill>
                  <a:schemeClr val="hlink"/>
                </a:solidFill>
                <a:hlinkClick r:id="rId14"/>
              </a:rPr>
              <a:t>water</a:t>
            </a:r>
            <a:r>
              <a:rPr lang="en-US">
                <a:solidFill>
                  <a:schemeClr val="dk1"/>
                </a:solidFill>
              </a:rPr>
              <a:t> pulled up from the ground is returned back to the subsurface. The rate of water used is often larger than the rate of water returned, so make-up water supplies are generally needed.</a:t>
            </a:r>
            <a:endParaRPr lang="en-US">
              <a:solidFill>
                <a:schemeClr val="dk1"/>
              </a:solidFill>
            </a:endParaRPr>
          </a:p>
          <a:p>
            <a:pPr marL="0" lvl="0" indent="0" algn="l" rtl="0">
              <a:spcBef>
                <a:spcPts val="0"/>
              </a:spcBef>
              <a:spcAft>
                <a:spcPts val="0"/>
              </a:spcAft>
              <a:buNone/>
            </a:pPr>
            <a:r>
              <a:rPr lang="en-US" b="1">
                <a:solidFill>
                  <a:schemeClr val="dk1"/>
                </a:solidFill>
              </a:rPr>
              <a:t>Geothermal power plants</a:t>
            </a:r>
            <a:r>
              <a:rPr lang="en-US">
                <a:solidFill>
                  <a:schemeClr val="dk1"/>
                </a:solidFill>
              </a:rPr>
              <a:t> are used in order to generate </a:t>
            </a:r>
            <a:r>
              <a:rPr lang="en-US" u="sng">
                <a:solidFill>
                  <a:schemeClr val="hlink"/>
                </a:solidFill>
                <a:hlinkClick r:id="rId3"/>
              </a:rPr>
              <a:t>electricity</a:t>
            </a:r>
            <a:r>
              <a:rPr lang="en-US">
                <a:solidFill>
                  <a:schemeClr val="dk1"/>
                </a:solidFill>
              </a:rPr>
              <a:t> by the use of </a:t>
            </a:r>
            <a:r>
              <a:rPr lang="en-US" u="sng">
                <a:solidFill>
                  <a:schemeClr val="hlink"/>
                </a:solidFill>
                <a:hlinkClick r:id="rId4"/>
              </a:rPr>
              <a:t>geothermal energy</a:t>
            </a:r>
            <a:r>
              <a:rPr lang="en-US">
                <a:solidFill>
                  <a:schemeClr val="dk1"/>
                </a:solidFill>
              </a:rPr>
              <a:t> (the Earth's internal </a:t>
            </a:r>
            <a:r>
              <a:rPr lang="en-US" u="sng">
                <a:solidFill>
                  <a:schemeClr val="hlink"/>
                </a:solidFill>
                <a:hlinkClick r:id="rId5"/>
              </a:rPr>
              <a:t>thermal energy</a:t>
            </a:r>
            <a:r>
              <a:rPr lang="en-US">
                <a:solidFill>
                  <a:schemeClr val="dk1"/>
                </a:solidFill>
              </a:rPr>
              <a:t>). They essentially work the same as a </a:t>
            </a:r>
            <a:r>
              <a:rPr lang="en-US" u="sng">
                <a:solidFill>
                  <a:schemeClr val="hlink"/>
                </a:solidFill>
                <a:hlinkClick r:id="rId6"/>
              </a:rPr>
              <a:t>coal</a:t>
            </a:r>
            <a:r>
              <a:rPr lang="en-US">
                <a:solidFill>
                  <a:schemeClr val="dk1"/>
                </a:solidFill>
              </a:rPr>
              <a:t> or </a:t>
            </a:r>
            <a:r>
              <a:rPr lang="en-US" u="sng">
                <a:solidFill>
                  <a:schemeClr val="hlink"/>
                </a:solidFill>
                <a:hlinkClick r:id="rId7"/>
              </a:rPr>
              <a:t>nuclear power plant</a:t>
            </a:r>
            <a:r>
              <a:rPr lang="en-US">
                <a:solidFill>
                  <a:schemeClr val="dk1"/>
                </a:solidFill>
              </a:rPr>
              <a:t>, the main difference being the heat source. With geothermal, the Earth's heat replaces the </a:t>
            </a:r>
            <a:r>
              <a:rPr lang="en-US" u="sng">
                <a:solidFill>
                  <a:schemeClr val="hlink"/>
                </a:solidFill>
                <a:hlinkClick r:id="rId8"/>
              </a:rPr>
              <a:t>boiler</a:t>
            </a:r>
            <a:r>
              <a:rPr lang="en-US">
                <a:solidFill>
                  <a:schemeClr val="dk1"/>
                </a:solidFill>
              </a:rPr>
              <a:t> of a coal plant or the </a:t>
            </a:r>
            <a:r>
              <a:rPr lang="en-US" u="sng">
                <a:solidFill>
                  <a:schemeClr val="hlink"/>
                </a:solidFill>
                <a:hlinkClick r:id="rId9"/>
              </a:rPr>
              <a:t>reactor</a:t>
            </a:r>
            <a:r>
              <a:rPr lang="en-US">
                <a:solidFill>
                  <a:schemeClr val="dk1"/>
                </a:solidFill>
              </a:rPr>
              <a:t> of a nuclear plant.</a:t>
            </a:r>
            <a:r>
              <a:rPr lang="en-US" u="sng" baseline="30000">
                <a:solidFill>
                  <a:schemeClr val="hlink"/>
                </a:solidFill>
                <a:hlinkClick r:id="rId10"/>
              </a:rPr>
              <a:t>[2]</a:t>
            </a:r>
            <a:r>
              <a:rPr lang="en-US">
                <a:solidFill>
                  <a:schemeClr val="dk1"/>
                </a:solidFill>
              </a:rPr>
              <a:t> </a:t>
            </a:r>
            <a:r>
              <a:rPr lang="en-US" u="sng">
                <a:solidFill>
                  <a:schemeClr val="hlink"/>
                </a:solidFill>
                <a:hlinkClick r:id="rId11"/>
              </a:rPr>
              <a:t>Click here</a:t>
            </a:r>
            <a:r>
              <a:rPr lang="en-US">
                <a:solidFill>
                  <a:schemeClr val="dk1"/>
                </a:solidFill>
              </a:rPr>
              <a:t> to learn how this heat is produced.</a:t>
            </a:r>
            <a:endParaRPr lang="en-US">
              <a:solidFill>
                <a:schemeClr val="dk1"/>
              </a:solidFill>
            </a:endParaRPr>
          </a:p>
          <a:p>
            <a:pPr marL="0" lvl="0" indent="0" algn="l" rtl="0">
              <a:spcBef>
                <a:spcPts val="0"/>
              </a:spcBef>
              <a:spcAft>
                <a:spcPts val="0"/>
              </a:spcAft>
              <a:buNone/>
            </a:pPr>
            <a:r>
              <a:rPr lang="en-US">
                <a:solidFill>
                  <a:schemeClr val="dk1"/>
                </a:solidFill>
              </a:rPr>
              <a:t>Hot water or </a:t>
            </a:r>
            <a:r>
              <a:rPr lang="en-US" u="sng">
                <a:solidFill>
                  <a:schemeClr val="hlink"/>
                </a:solidFill>
                <a:hlinkClick r:id="rId12"/>
              </a:rPr>
              <a:t>steam</a:t>
            </a:r>
            <a:r>
              <a:rPr lang="en-US">
                <a:solidFill>
                  <a:schemeClr val="dk1"/>
                </a:solidFill>
              </a:rPr>
              <a:t> is extracted from the Earth through a series of wells and feeds the </a:t>
            </a:r>
            <a:r>
              <a:rPr lang="en-US" u="sng">
                <a:solidFill>
                  <a:schemeClr val="hlink"/>
                </a:solidFill>
                <a:hlinkClick r:id="rId13"/>
              </a:rPr>
              <a:t>power plant</a:t>
            </a:r>
            <a:r>
              <a:rPr lang="en-US">
                <a:solidFill>
                  <a:schemeClr val="dk1"/>
                </a:solidFill>
              </a:rPr>
              <a:t>. In most geothermal plants the </a:t>
            </a:r>
            <a:r>
              <a:rPr lang="en-US" u="sng">
                <a:solidFill>
                  <a:schemeClr val="hlink"/>
                </a:solidFill>
                <a:hlinkClick r:id="rId14"/>
              </a:rPr>
              <a:t>water</a:t>
            </a:r>
            <a:r>
              <a:rPr lang="en-US">
                <a:solidFill>
                  <a:schemeClr val="dk1"/>
                </a:solidFill>
              </a:rPr>
              <a:t> pulled up from the ground is returned back to the subsurface. The rate of water used is often larger than the rate of water returned, so make-up water supplies are generally needed.</a:t>
            </a:r>
            <a:endParaRPr lang="en-US">
              <a:solidFill>
                <a:schemeClr val="dk1"/>
              </a:solidFill>
            </a:endParaRPr>
          </a:p>
          <a:p>
            <a:pPr marL="0" lvl="0" indent="0" algn="l" rtl="0">
              <a:spcBef>
                <a:spcPts val="0"/>
              </a:spcBef>
              <a:spcAft>
                <a:spcPts val="0"/>
              </a:spcAft>
              <a:buNone/>
            </a:pPr>
            <a:endParaRPr lang="en-US">
              <a:solidFill>
                <a:schemeClr val="dk1"/>
              </a:solidFill>
            </a:endParaRPr>
          </a:p>
        </p:txBody>
      </p:sp>
      <p:sp>
        <p:nvSpPr>
          <p:cNvPr id="152" name="Google Shape;15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
        <p:cNvGrpSpPr/>
        <p:nvPr/>
      </p:nvGrpSpPr>
      <p:grpSpPr>
        <a:xfrm>
          <a:off x="0" y="0"/>
          <a:ext cx="0" cy="0"/>
          <a:chOff x="0" y="0"/>
          <a:chExt cx="0" cy="0"/>
        </a:xfrm>
      </p:grpSpPr>
      <p:sp>
        <p:nvSpPr>
          <p:cNvPr id="159" name="Google Shape;1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energy released during nuclear fission or fusion, especially when used to generate electricity.</a:t>
            </a:r>
            <a:endParaRPr lang="en-US"/>
          </a:p>
          <a:p>
            <a:pPr marL="0" lvl="0" indent="0" algn="l" rtl="0">
              <a:spcBef>
                <a:spcPts val="0"/>
              </a:spcBef>
              <a:spcAft>
                <a:spcPts val="0"/>
              </a:spcAft>
              <a:buNone/>
            </a:pPr>
            <a:r>
              <a:rPr lang="en-US"/>
              <a:t>Nuclear energy originates from the splitting of uranium atoms – a process called fission. This generates heat to produce steam, which is used by a turbine generator to generate electricity. Because nuclear power plants do not burn fuel, they do not produce greenhouse gas emissions.</a:t>
            </a:r>
            <a:endParaRPr lang="en-US"/>
          </a:p>
          <a:p>
            <a:pPr marL="0" lvl="0" indent="0" algn="l" rtl="0">
              <a:spcBef>
                <a:spcPts val="0"/>
              </a:spcBef>
              <a:spcAft>
                <a:spcPts val="0"/>
              </a:spcAft>
              <a:buNone/>
            </a:pPr>
            <a:endParaRPr lang="en-US"/>
          </a:p>
        </p:txBody>
      </p:sp>
      <p:sp>
        <p:nvSpPr>
          <p:cNvPr id="161" name="Google Shape;161;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In nuclear fission the nucleus of an </a:t>
            </a:r>
            <a:r>
              <a:rPr lang="en-US" sz="1600" b="0" i="0" u="sng">
                <a:solidFill>
                  <a:schemeClr val="hlink"/>
                </a:solidFill>
                <a:latin typeface="Century Gothic" panose="020B0502020202020204"/>
                <a:ea typeface="Century Gothic" panose="020B0502020202020204"/>
                <a:cs typeface="Century Gothic" panose="020B0502020202020204"/>
                <a:sym typeface="Century Gothic" panose="020B0502020202020204"/>
                <a:hlinkClick r:id="rId3"/>
              </a:rPr>
              <a:t>atom</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breaks up into two lighter nuclei. The process may take place spontaneously in some cases or may be induced by the excitation of the nucleus with a variety of particles (e.g., neutrons, </a:t>
            </a:r>
            <a:r>
              <a:rPr lang="en-US" sz="1600" b="0" i="0" u="sng">
                <a:solidFill>
                  <a:schemeClr val="hlink"/>
                </a:solidFill>
                <a:latin typeface="Century Gothic" panose="020B0502020202020204"/>
                <a:ea typeface="Century Gothic" panose="020B0502020202020204"/>
                <a:cs typeface="Century Gothic" panose="020B0502020202020204"/>
                <a:sym typeface="Century Gothic" panose="020B0502020202020204"/>
                <a:hlinkClick r:id="rId4"/>
              </a:rPr>
              <a:t>protons</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a:t>
            </a:r>
            <a:r>
              <a:rPr lang="en-US" sz="1600" b="0" i="0" u="sng">
                <a:solidFill>
                  <a:schemeClr val="hlink"/>
                </a:solidFill>
                <a:latin typeface="Century Gothic" panose="020B0502020202020204"/>
                <a:ea typeface="Century Gothic" panose="020B0502020202020204"/>
                <a:cs typeface="Century Gothic" panose="020B0502020202020204"/>
                <a:sym typeface="Century Gothic" panose="020B0502020202020204"/>
                <a:hlinkClick r:id="rId5"/>
              </a:rPr>
              <a:t>deuterons</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or alpha particles) or with </a:t>
            </a:r>
            <a:r>
              <a:rPr lang="en-US" sz="1600" b="0" i="0" u="sng">
                <a:solidFill>
                  <a:schemeClr val="hlink"/>
                </a:solidFill>
                <a:latin typeface="Century Gothic" panose="020B0502020202020204"/>
                <a:ea typeface="Century Gothic" panose="020B0502020202020204"/>
                <a:cs typeface="Century Gothic" panose="020B0502020202020204"/>
                <a:sym typeface="Century Gothic" panose="020B0502020202020204"/>
                <a:hlinkClick r:id="rId6"/>
              </a:rPr>
              <a:t>electromagnetic radiation</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 in the form of </a:t>
            </a:r>
            <a:r>
              <a:rPr lang="en-US" sz="1600" b="0" i="0" u="sng">
                <a:solidFill>
                  <a:schemeClr val="hlink"/>
                </a:solidFill>
                <a:latin typeface="Century Gothic" panose="020B0502020202020204"/>
                <a:ea typeface="Century Gothic" panose="020B0502020202020204"/>
                <a:cs typeface="Century Gothic" panose="020B0502020202020204"/>
                <a:sym typeface="Century Gothic" panose="020B0502020202020204"/>
                <a:hlinkClick r:id="rId7"/>
              </a:rPr>
              <a:t>gamma rays</a:t>
            </a:r>
            <a:r>
              <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rPr>
              <a:t>.</a:t>
            </a:r>
            <a:endParaRPr lang="en-US" sz="1600" b="0" i="0">
              <a:solidFill>
                <a:schemeClr val="dk2"/>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9" name="Google Shape;16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18"/>
        <p:cNvGrpSpPr/>
        <p:nvPr/>
      </p:nvGrpSpPr>
      <p:grpSpPr>
        <a:xfrm>
          <a:off x="0" y="0"/>
          <a:ext cx="0" cy="0"/>
          <a:chOff x="0" y="0"/>
          <a:chExt cx="0" cy="0"/>
        </a:xfrm>
      </p:grpSpPr>
      <p:grpSp>
        <p:nvGrpSpPr>
          <p:cNvPr id="19" name="Google Shape;19;p2"/>
          <p:cNvGrpSpPr/>
          <p:nvPr/>
        </p:nvGrpSpPr>
        <p:grpSpPr>
          <a:xfrm>
            <a:off x="0" y="0"/>
            <a:ext cx="12190572" cy="6858000"/>
            <a:chOff x="0" y="0"/>
            <a:chExt cx="12190572" cy="6858000"/>
          </a:xfrm>
        </p:grpSpPr>
        <p:sp>
          <p:nvSpPr>
            <p:cNvPr id="20" name="Google Shape;20;p2"/>
            <p:cNvSpPr/>
            <p:nvPr/>
          </p:nvSpPr>
          <p:spPr>
            <a:xfrm>
              <a:off x="1620" y="0"/>
              <a:ext cx="12188952" cy="6858000"/>
            </a:xfrm>
            <a:prstGeom prst="rect">
              <a:avLst/>
            </a:prstGeom>
            <a:gradFill>
              <a:gsLst>
                <a:gs pos="0">
                  <a:srgbClr val="0078A7"/>
                </a:gs>
                <a:gs pos="58000">
                  <a:srgbClr val="B8EBFE"/>
                </a:gs>
                <a:gs pos="100000">
                  <a:srgbClr val="0078A7"/>
                </a:gs>
              </a:gsLst>
              <a:lin ang="2700000" scaled="0"/>
            </a:gra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21" name="Google Shape;21;p2"/>
            <p:cNvGrpSpPr/>
            <p:nvPr/>
          </p:nvGrpSpPr>
          <p:grpSpPr>
            <a:xfrm>
              <a:off x="0" y="0"/>
              <a:ext cx="4742741" cy="6858000"/>
              <a:chOff x="0" y="0"/>
              <a:chExt cx="4742741" cy="6858000"/>
            </a:xfrm>
          </p:grpSpPr>
          <p:pic>
            <p:nvPicPr>
              <p:cNvPr id="22" name="Google Shape;22;p2" descr="Stacked books"/>
              <p:cNvPicPr preferRelativeResize="0"/>
              <p:nvPr/>
            </p:nvPicPr>
            <p:blipFill rotWithShape="1">
              <a:blip r:embed="rId3"/>
              <a:srcRect/>
              <a:stretch>
                <a:fillRect/>
              </a:stretch>
            </p:blipFill>
            <p:spPr>
              <a:xfrm>
                <a:off x="0" y="0"/>
                <a:ext cx="4591594" cy="6858000"/>
              </a:xfrm>
              <a:prstGeom prst="rect">
                <a:avLst/>
              </a:prstGeom>
              <a:noFill/>
              <a:ln>
                <a:noFill/>
              </a:ln>
            </p:spPr>
          </p:pic>
          <p:sp>
            <p:nvSpPr>
              <p:cNvPr id="23" name="Google Shape;23;p2"/>
              <p:cNvSpPr/>
              <p:nvPr/>
            </p:nvSpPr>
            <p:spPr>
              <a:xfrm>
                <a:off x="4605581" y="0"/>
                <a:ext cx="13716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grpSp>
      <p:sp>
        <p:nvSpPr>
          <p:cNvPr id="24" name="Google Shape;24;p2"/>
          <p:cNvSpPr txBox="1">
            <a:spLocks noGrp="1"/>
          </p:cNvSpPr>
          <p:nvPr>
            <p:ph type="ctrTitle"/>
          </p:nvPr>
        </p:nvSpPr>
        <p:spPr>
          <a:xfrm>
            <a:off x="4879346" y="1498601"/>
            <a:ext cx="7008574" cy="3298825"/>
          </a:xfrm>
          <a:prstGeom prst="rect">
            <a:avLst/>
          </a:prstGeom>
          <a:noFill/>
          <a:ln>
            <a:noFill/>
          </a:ln>
        </p:spPr>
        <p:txBody>
          <a:bodyPr spcFirstLastPara="1" wrap="square" lIns="121875" tIns="60925" rIns="121875" bIns="60925" anchor="b" anchorCtr="0">
            <a:noAutofit/>
          </a:bodyPr>
          <a:lstStyle>
            <a:lvl1pPr lvl="0" algn="l">
              <a:lnSpc>
                <a:spcPct val="90000"/>
              </a:lnSpc>
              <a:spcBef>
                <a:spcPts val="0"/>
              </a:spcBef>
              <a:spcAft>
                <a:spcPts val="0"/>
              </a:spcAft>
              <a:buClr>
                <a:schemeClr val="dk2"/>
              </a:buClr>
              <a:buSzPts val="5400"/>
              <a:buFont typeface="Century Gothic" panose="020B0502020202020204"/>
              <a:buNone/>
              <a:defRPr sz="54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
          <p:cNvSpPr txBox="1">
            <a:spLocks noGrp="1"/>
          </p:cNvSpPr>
          <p:nvPr>
            <p:ph type="subTitle" idx="1"/>
          </p:nvPr>
        </p:nvSpPr>
        <p:spPr>
          <a:xfrm>
            <a:off x="4879346" y="4927600"/>
            <a:ext cx="7008574" cy="1244600"/>
          </a:xfrm>
          <a:prstGeom prst="rect">
            <a:avLst/>
          </a:prstGeom>
          <a:noFill/>
          <a:ln>
            <a:noFill/>
          </a:ln>
        </p:spPr>
        <p:txBody>
          <a:bodyPr spcFirstLastPara="1" wrap="square" lIns="121875" tIns="60925" rIns="121875" bIns="60925" anchor="t" anchorCtr="0">
            <a:noAutofit/>
          </a:bodyPr>
          <a:lstStyle>
            <a:lvl1pPr lvl="0" algn="l">
              <a:lnSpc>
                <a:spcPct val="95000"/>
              </a:lnSpc>
              <a:spcBef>
                <a:spcPts val="0"/>
              </a:spcBef>
              <a:spcAft>
                <a:spcPts val="0"/>
              </a:spcAft>
              <a:buSzPts val="2800"/>
              <a:buNone/>
              <a:defRPr sz="2800" b="0" cap="none">
                <a:solidFill>
                  <a:srgbClr val="004E6C"/>
                </a:solidFill>
              </a:defRPr>
            </a:lvl1pPr>
            <a:lvl2pPr lvl="1" algn="ctr">
              <a:lnSpc>
                <a:spcPct val="95000"/>
              </a:lnSpc>
              <a:spcBef>
                <a:spcPts val="1065"/>
              </a:spcBef>
              <a:spcAft>
                <a:spcPts val="0"/>
              </a:spcAft>
              <a:buSzPts val="2000"/>
              <a:buNone/>
              <a:defRPr>
                <a:solidFill>
                  <a:srgbClr val="888888"/>
                </a:solidFill>
              </a:defRPr>
            </a:lvl2pPr>
            <a:lvl3pPr lvl="2" algn="ctr">
              <a:lnSpc>
                <a:spcPct val="95000"/>
              </a:lnSpc>
              <a:spcBef>
                <a:spcPts val="1065"/>
              </a:spcBef>
              <a:spcAft>
                <a:spcPts val="0"/>
              </a:spcAft>
              <a:buSzPts val="1800"/>
              <a:buNone/>
              <a:defRPr>
                <a:solidFill>
                  <a:srgbClr val="888888"/>
                </a:solidFill>
              </a:defRPr>
            </a:lvl3pPr>
            <a:lvl4pPr lvl="3" algn="ctr">
              <a:lnSpc>
                <a:spcPct val="95000"/>
              </a:lnSpc>
              <a:spcBef>
                <a:spcPts val="1065"/>
              </a:spcBef>
              <a:spcAft>
                <a:spcPts val="0"/>
              </a:spcAft>
              <a:buSzPts val="1800"/>
              <a:buNone/>
              <a:defRPr>
                <a:solidFill>
                  <a:srgbClr val="888888"/>
                </a:solidFill>
              </a:defRPr>
            </a:lvl4pPr>
            <a:lvl5pPr lvl="4" algn="ctr">
              <a:lnSpc>
                <a:spcPct val="95000"/>
              </a:lnSpc>
              <a:spcBef>
                <a:spcPts val="1065"/>
              </a:spcBef>
              <a:spcAft>
                <a:spcPts val="0"/>
              </a:spcAft>
              <a:buSzPts val="1800"/>
              <a:buNone/>
              <a:defRPr>
                <a:solidFill>
                  <a:srgbClr val="888888"/>
                </a:solidFill>
              </a:defRPr>
            </a:lvl5pPr>
            <a:lvl6pPr lvl="5" algn="ctr">
              <a:lnSpc>
                <a:spcPct val="95000"/>
              </a:lnSpc>
              <a:spcBef>
                <a:spcPts val="1065"/>
              </a:spcBef>
              <a:spcAft>
                <a:spcPts val="0"/>
              </a:spcAft>
              <a:buSzPts val="1620"/>
              <a:buNone/>
              <a:defRPr>
                <a:solidFill>
                  <a:srgbClr val="888888"/>
                </a:solidFill>
              </a:defRPr>
            </a:lvl6pPr>
            <a:lvl7pPr lvl="6" algn="ctr">
              <a:lnSpc>
                <a:spcPct val="95000"/>
              </a:lnSpc>
              <a:spcBef>
                <a:spcPts val="1065"/>
              </a:spcBef>
              <a:spcAft>
                <a:spcPts val="0"/>
              </a:spcAft>
              <a:buSzPts val="1620"/>
              <a:buNone/>
              <a:defRPr>
                <a:solidFill>
                  <a:srgbClr val="888888"/>
                </a:solidFill>
              </a:defRPr>
            </a:lvl7pPr>
            <a:lvl8pPr lvl="7" algn="ctr">
              <a:lnSpc>
                <a:spcPct val="95000"/>
              </a:lnSpc>
              <a:spcBef>
                <a:spcPts val="1065"/>
              </a:spcBef>
              <a:spcAft>
                <a:spcPts val="0"/>
              </a:spcAft>
              <a:buSzPts val="1620"/>
              <a:buNone/>
              <a:defRPr>
                <a:solidFill>
                  <a:srgbClr val="888888"/>
                </a:solidFill>
              </a:defRPr>
            </a:lvl8pPr>
            <a:lvl9pPr lvl="8" algn="ctr">
              <a:lnSpc>
                <a:spcPct val="95000"/>
              </a:lnSpc>
              <a:spcBef>
                <a:spcPts val="1065"/>
              </a:spcBef>
              <a:spcAft>
                <a:spcPts val="0"/>
              </a:spcAft>
              <a:buSzPts val="1620"/>
              <a:buNone/>
              <a:defRPr>
                <a:solidFill>
                  <a:srgbClr val="888888"/>
                </a:solidFill>
              </a:defRPr>
            </a:lvl9pPr>
          </a:lstStyle>
          <a:p/>
        </p:txBody>
      </p:sp>
      <p:sp>
        <p:nvSpPr>
          <p:cNvPr id="26" name="Google Shape;26;p2"/>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004E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txBox="1">
            <a:spLocks noGrp="1"/>
          </p:cNvSpPr>
          <p:nvPr>
            <p:ph type="body" idx="1"/>
          </p:nvPr>
        </p:nvSpPr>
        <p:spPr>
          <a:xfrm rot="5400000">
            <a:off x="3960786" y="-1141677"/>
            <a:ext cx="4470400" cy="10157354"/>
          </a:xfrm>
          <a:prstGeom prst="rect">
            <a:avLst/>
          </a:prstGeom>
          <a:noFill/>
          <a:ln>
            <a:noFill/>
          </a:ln>
        </p:spPr>
        <p:txBody>
          <a:bodyPr spcFirstLastPara="1" wrap="square" lIns="121875" tIns="60925" rIns="121875" bIns="60925" anchor="t" anchorCtr="0">
            <a:noAutofit/>
          </a:bodyPr>
          <a:lstStyle>
            <a:lvl1pPr marL="457200" lvl="0" indent="-342900" algn="l">
              <a:lnSpc>
                <a:spcPct val="95000"/>
              </a:lnSpc>
              <a:spcBef>
                <a:spcPts val="1865"/>
              </a:spcBef>
              <a:spcAft>
                <a:spcPts val="0"/>
              </a:spcAft>
              <a:buSzPts val="1800"/>
              <a:buChar char="•"/>
              <a:defRPr/>
            </a:lvl1pPr>
            <a:lvl2pPr marL="914400" lvl="1" indent="-342900" algn="l">
              <a:lnSpc>
                <a:spcPct val="95000"/>
              </a:lnSpc>
              <a:spcBef>
                <a:spcPts val="1065"/>
              </a:spcBef>
              <a:spcAft>
                <a:spcPts val="0"/>
              </a:spcAft>
              <a:buSzPts val="1800"/>
              <a:buChar char="–"/>
              <a:defRPr/>
            </a:lvl2pPr>
            <a:lvl3pPr marL="1371600" lvl="2" indent="-342900" algn="l">
              <a:lnSpc>
                <a:spcPct val="95000"/>
              </a:lnSpc>
              <a:spcBef>
                <a:spcPts val="1065"/>
              </a:spcBef>
              <a:spcAft>
                <a:spcPts val="0"/>
              </a:spcAft>
              <a:buSzPts val="1800"/>
              <a:buChar char="–"/>
              <a:defRPr/>
            </a:lvl3pPr>
            <a:lvl4pPr marL="1828800" lvl="3" indent="-342900" algn="l">
              <a:lnSpc>
                <a:spcPct val="95000"/>
              </a:lnSpc>
              <a:spcBef>
                <a:spcPts val="1065"/>
              </a:spcBef>
              <a:spcAft>
                <a:spcPts val="0"/>
              </a:spcAft>
              <a:buSzPts val="1800"/>
              <a:buChar char="–"/>
              <a:defRPr/>
            </a:lvl4pPr>
            <a:lvl5pPr marL="2286000" lvl="4" indent="-342900" algn="l">
              <a:lnSpc>
                <a:spcPct val="95000"/>
              </a:lnSpc>
              <a:spcBef>
                <a:spcPts val="1065"/>
              </a:spcBef>
              <a:spcAft>
                <a:spcPts val="0"/>
              </a:spcAft>
              <a:buSzPts val="1800"/>
              <a:buChar char="–"/>
              <a:defRPr/>
            </a:lvl5pPr>
            <a:lvl6pPr marL="2743200" lvl="5" indent="-331470" algn="l">
              <a:lnSpc>
                <a:spcPct val="95000"/>
              </a:lnSpc>
              <a:spcBef>
                <a:spcPts val="1065"/>
              </a:spcBef>
              <a:spcAft>
                <a:spcPts val="0"/>
              </a:spcAft>
              <a:buSzPts val="1620"/>
              <a:buFont typeface="Century Gothic" panose="020B0502020202020204"/>
              <a:buChar char="–"/>
              <a:defRPr/>
            </a:lvl6pPr>
            <a:lvl7pPr marL="3200400" lvl="6" indent="-331470" algn="l">
              <a:lnSpc>
                <a:spcPct val="95000"/>
              </a:lnSpc>
              <a:spcBef>
                <a:spcPts val="1065"/>
              </a:spcBef>
              <a:spcAft>
                <a:spcPts val="0"/>
              </a:spcAft>
              <a:buSzPts val="1620"/>
              <a:buChar char="–"/>
              <a:defRPr/>
            </a:lvl7pPr>
            <a:lvl8pPr marL="3657600" lvl="7" indent="-331470" algn="l">
              <a:lnSpc>
                <a:spcPct val="95000"/>
              </a:lnSpc>
              <a:spcBef>
                <a:spcPts val="1065"/>
              </a:spcBef>
              <a:spcAft>
                <a:spcPts val="0"/>
              </a:spcAft>
              <a:buSzPts val="1620"/>
              <a:buChar char="–"/>
              <a:defRPr/>
            </a:lvl8pPr>
            <a:lvl9pPr marL="4114800" lvl="8" indent="-331470" algn="l">
              <a:lnSpc>
                <a:spcPct val="95000"/>
              </a:lnSpc>
              <a:spcBef>
                <a:spcPts val="1065"/>
              </a:spcBef>
              <a:spcAft>
                <a:spcPts val="0"/>
              </a:spcAft>
              <a:buSzPts val="1620"/>
              <a:buChar char="–"/>
              <a:defRPr/>
            </a:lvl9pPr>
          </a:lstStyle>
          <a:p/>
        </p:txBody>
      </p:sp>
      <p:sp>
        <p:nvSpPr>
          <p:cNvPr id="90" name="Google Shape;90;p11"/>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rot="5400000">
            <a:off x="7614868" y="2512404"/>
            <a:ext cx="5897561" cy="142203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004E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2"/>
          <p:cNvSpPr txBox="1">
            <a:spLocks noGrp="1"/>
          </p:cNvSpPr>
          <p:nvPr>
            <p:ph type="body" idx="1"/>
          </p:nvPr>
        </p:nvSpPr>
        <p:spPr>
          <a:xfrm rot="5400000">
            <a:off x="2434617" y="-1042670"/>
            <a:ext cx="5897561" cy="8532178"/>
          </a:xfrm>
          <a:prstGeom prst="rect">
            <a:avLst/>
          </a:prstGeom>
          <a:noFill/>
          <a:ln>
            <a:noFill/>
          </a:ln>
        </p:spPr>
        <p:txBody>
          <a:bodyPr spcFirstLastPara="1" wrap="square" lIns="121875" tIns="60925" rIns="121875" bIns="60925" anchor="t" anchorCtr="0">
            <a:noAutofit/>
          </a:bodyPr>
          <a:lstStyle>
            <a:lvl1pPr marL="457200" lvl="0" indent="-342900" algn="l">
              <a:lnSpc>
                <a:spcPct val="95000"/>
              </a:lnSpc>
              <a:spcBef>
                <a:spcPts val="1865"/>
              </a:spcBef>
              <a:spcAft>
                <a:spcPts val="0"/>
              </a:spcAft>
              <a:buSzPts val="1800"/>
              <a:buChar char="•"/>
              <a:defRPr/>
            </a:lvl1pPr>
            <a:lvl2pPr marL="914400" lvl="1" indent="-342900" algn="l">
              <a:lnSpc>
                <a:spcPct val="95000"/>
              </a:lnSpc>
              <a:spcBef>
                <a:spcPts val="1065"/>
              </a:spcBef>
              <a:spcAft>
                <a:spcPts val="0"/>
              </a:spcAft>
              <a:buSzPts val="1800"/>
              <a:buChar char="–"/>
              <a:defRPr/>
            </a:lvl2pPr>
            <a:lvl3pPr marL="1371600" lvl="2" indent="-342900" algn="l">
              <a:lnSpc>
                <a:spcPct val="95000"/>
              </a:lnSpc>
              <a:spcBef>
                <a:spcPts val="1065"/>
              </a:spcBef>
              <a:spcAft>
                <a:spcPts val="0"/>
              </a:spcAft>
              <a:buSzPts val="1800"/>
              <a:buChar char="–"/>
              <a:defRPr/>
            </a:lvl3pPr>
            <a:lvl4pPr marL="1828800" lvl="3" indent="-342900" algn="l">
              <a:lnSpc>
                <a:spcPct val="95000"/>
              </a:lnSpc>
              <a:spcBef>
                <a:spcPts val="1065"/>
              </a:spcBef>
              <a:spcAft>
                <a:spcPts val="0"/>
              </a:spcAft>
              <a:buSzPts val="1800"/>
              <a:buChar char="–"/>
              <a:defRPr/>
            </a:lvl4pPr>
            <a:lvl5pPr marL="2286000" lvl="4" indent="-342900" algn="l">
              <a:lnSpc>
                <a:spcPct val="95000"/>
              </a:lnSpc>
              <a:spcBef>
                <a:spcPts val="1065"/>
              </a:spcBef>
              <a:spcAft>
                <a:spcPts val="0"/>
              </a:spcAft>
              <a:buSzPts val="1800"/>
              <a:buChar char="–"/>
              <a:defRPr/>
            </a:lvl5pPr>
            <a:lvl6pPr marL="2743200" lvl="5" indent="-331470" algn="l">
              <a:lnSpc>
                <a:spcPct val="95000"/>
              </a:lnSpc>
              <a:spcBef>
                <a:spcPts val="1065"/>
              </a:spcBef>
              <a:spcAft>
                <a:spcPts val="0"/>
              </a:spcAft>
              <a:buSzPts val="1620"/>
              <a:buFont typeface="Century Gothic" panose="020B0502020202020204"/>
              <a:buChar char="–"/>
              <a:defRPr/>
            </a:lvl6pPr>
            <a:lvl7pPr marL="3200400" lvl="6" indent="-331470" algn="l">
              <a:lnSpc>
                <a:spcPct val="95000"/>
              </a:lnSpc>
              <a:spcBef>
                <a:spcPts val="1065"/>
              </a:spcBef>
              <a:spcAft>
                <a:spcPts val="0"/>
              </a:spcAft>
              <a:buSzPts val="1620"/>
              <a:buChar char="–"/>
              <a:defRPr/>
            </a:lvl7pPr>
            <a:lvl8pPr marL="3657600" lvl="7" indent="-331470" algn="l">
              <a:lnSpc>
                <a:spcPct val="95000"/>
              </a:lnSpc>
              <a:spcBef>
                <a:spcPts val="1065"/>
              </a:spcBef>
              <a:spcAft>
                <a:spcPts val="0"/>
              </a:spcAft>
              <a:buSzPts val="1620"/>
              <a:buChar char="–"/>
              <a:defRPr/>
            </a:lvl8pPr>
            <a:lvl9pPr marL="4114800" lvl="8" indent="-331470" algn="l">
              <a:lnSpc>
                <a:spcPct val="95000"/>
              </a:lnSpc>
              <a:spcBef>
                <a:spcPts val="1065"/>
              </a:spcBef>
              <a:spcAft>
                <a:spcPts val="0"/>
              </a:spcAft>
              <a:buSzPts val="1620"/>
              <a:buChar char="–"/>
              <a:defRPr/>
            </a:lvl9pPr>
          </a:lstStyle>
          <a:p/>
        </p:txBody>
      </p:sp>
      <p:sp>
        <p:nvSpPr>
          <p:cNvPr id="96" name="Google Shape;96;p12"/>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004E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
          <p:cNvSpPr txBox="1">
            <a:spLocks noGrp="1"/>
          </p:cNvSpPr>
          <p:nvPr>
            <p:ph type="body" idx="1"/>
          </p:nvPr>
        </p:nvSpPr>
        <p:spPr>
          <a:xfrm>
            <a:off x="1117309" y="1701800"/>
            <a:ext cx="10157354" cy="4470400"/>
          </a:xfrm>
          <a:prstGeom prst="rect">
            <a:avLst/>
          </a:prstGeom>
          <a:noFill/>
          <a:ln>
            <a:noFill/>
          </a:ln>
        </p:spPr>
        <p:txBody>
          <a:bodyPr spcFirstLastPara="1" wrap="square" lIns="121875" tIns="60925" rIns="121875" bIns="60925" anchor="t" anchorCtr="0">
            <a:noAutofit/>
          </a:bodyPr>
          <a:lstStyle>
            <a:lvl1pPr marL="457200" lvl="0" indent="-342900" algn="l">
              <a:lnSpc>
                <a:spcPct val="95000"/>
              </a:lnSpc>
              <a:spcBef>
                <a:spcPts val="1865"/>
              </a:spcBef>
              <a:spcAft>
                <a:spcPts val="0"/>
              </a:spcAft>
              <a:buSzPts val="1800"/>
              <a:buChar char="•"/>
              <a:defRPr/>
            </a:lvl1pPr>
            <a:lvl2pPr marL="914400" lvl="1" indent="-342900" algn="l">
              <a:lnSpc>
                <a:spcPct val="95000"/>
              </a:lnSpc>
              <a:spcBef>
                <a:spcPts val="1065"/>
              </a:spcBef>
              <a:spcAft>
                <a:spcPts val="0"/>
              </a:spcAft>
              <a:buSzPts val="1800"/>
              <a:buChar char="–"/>
              <a:defRPr/>
            </a:lvl2pPr>
            <a:lvl3pPr marL="1371600" lvl="2" indent="-342900" algn="l">
              <a:lnSpc>
                <a:spcPct val="95000"/>
              </a:lnSpc>
              <a:spcBef>
                <a:spcPts val="1065"/>
              </a:spcBef>
              <a:spcAft>
                <a:spcPts val="0"/>
              </a:spcAft>
              <a:buSzPts val="1800"/>
              <a:buChar char="–"/>
              <a:defRPr/>
            </a:lvl3pPr>
            <a:lvl4pPr marL="1828800" lvl="3" indent="-342900" algn="l">
              <a:lnSpc>
                <a:spcPct val="95000"/>
              </a:lnSpc>
              <a:spcBef>
                <a:spcPts val="1065"/>
              </a:spcBef>
              <a:spcAft>
                <a:spcPts val="0"/>
              </a:spcAft>
              <a:buSzPts val="1800"/>
              <a:buChar char="–"/>
              <a:defRPr/>
            </a:lvl4pPr>
            <a:lvl5pPr marL="2286000" lvl="4" indent="-342900" algn="l">
              <a:lnSpc>
                <a:spcPct val="95000"/>
              </a:lnSpc>
              <a:spcBef>
                <a:spcPts val="1065"/>
              </a:spcBef>
              <a:spcAft>
                <a:spcPts val="0"/>
              </a:spcAft>
              <a:buSzPts val="1800"/>
              <a:buChar char="–"/>
              <a:defRPr/>
            </a:lvl5pPr>
            <a:lvl6pPr marL="2743200" lvl="5" indent="-228600" algn="l">
              <a:lnSpc>
                <a:spcPct val="95000"/>
              </a:lnSpc>
              <a:spcBef>
                <a:spcPts val="1065"/>
              </a:spcBef>
              <a:spcAft>
                <a:spcPts val="0"/>
              </a:spcAft>
              <a:buSzPts val="1620"/>
              <a:buNone/>
              <a:defRPr/>
            </a:lvl6pPr>
            <a:lvl7pPr marL="3200400" lvl="6" indent="-331470" algn="l">
              <a:lnSpc>
                <a:spcPct val="95000"/>
              </a:lnSpc>
              <a:spcBef>
                <a:spcPts val="1065"/>
              </a:spcBef>
              <a:spcAft>
                <a:spcPts val="0"/>
              </a:spcAft>
              <a:buSzPts val="1620"/>
              <a:buChar char="–"/>
              <a:defRPr/>
            </a:lvl7pPr>
            <a:lvl8pPr marL="3657600" lvl="7" indent="-331470" algn="l">
              <a:lnSpc>
                <a:spcPct val="95000"/>
              </a:lnSpc>
              <a:spcBef>
                <a:spcPts val="1065"/>
              </a:spcBef>
              <a:spcAft>
                <a:spcPts val="0"/>
              </a:spcAft>
              <a:buSzPts val="1620"/>
              <a:buChar char="–"/>
              <a:defRPr/>
            </a:lvl8pPr>
            <a:lvl9pPr marL="4114800" lvl="8" indent="-331470" algn="l">
              <a:lnSpc>
                <a:spcPct val="95000"/>
              </a:lnSpc>
              <a:spcBef>
                <a:spcPts val="1065"/>
              </a:spcBef>
              <a:spcAft>
                <a:spcPts val="0"/>
              </a:spcAft>
              <a:buSzPts val="1620"/>
              <a:buChar char="–"/>
              <a:defRPr/>
            </a:lvl9pPr>
          </a:lstStyle>
          <a:p/>
        </p:txBody>
      </p:sp>
      <p:sp>
        <p:nvSpPr>
          <p:cNvPr id="32" name="Google Shape;32;p3"/>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blipFill>
          <a:blip r:embed="rId2"/>
          <a:stretch>
            <a:fillRect/>
          </a:stretch>
        </a:blipFill>
        <a:effectLst/>
      </p:bgPr>
    </p:bg>
    <p:spTree>
      <p:nvGrpSpPr>
        <p:cNvPr id="1" name="Shape 35"/>
        <p:cNvGrpSpPr/>
        <p:nvPr/>
      </p:nvGrpSpPr>
      <p:grpSpPr>
        <a:xfrm>
          <a:off x="0" y="0"/>
          <a:ext cx="0" cy="0"/>
          <a:chOff x="0" y="0"/>
          <a:chExt cx="0" cy="0"/>
        </a:xfrm>
      </p:grpSpPr>
      <p:grpSp>
        <p:nvGrpSpPr>
          <p:cNvPr id="36" name="Google Shape;36;p4"/>
          <p:cNvGrpSpPr/>
          <p:nvPr/>
        </p:nvGrpSpPr>
        <p:grpSpPr>
          <a:xfrm>
            <a:off x="1620" y="0"/>
            <a:ext cx="12188952" cy="6858000"/>
            <a:chOff x="1620" y="0"/>
            <a:chExt cx="12188952" cy="6858000"/>
          </a:xfrm>
        </p:grpSpPr>
        <p:sp>
          <p:nvSpPr>
            <p:cNvPr id="37" name="Google Shape;37;p4"/>
            <p:cNvSpPr/>
            <p:nvPr/>
          </p:nvSpPr>
          <p:spPr>
            <a:xfrm>
              <a:off x="1620" y="0"/>
              <a:ext cx="12188952" cy="6858000"/>
            </a:xfrm>
            <a:prstGeom prst="rect">
              <a:avLst/>
            </a:prstGeom>
            <a:gradFill>
              <a:gsLst>
                <a:gs pos="0">
                  <a:srgbClr val="0078A7"/>
                </a:gs>
                <a:gs pos="58000">
                  <a:srgbClr val="B8EBFE"/>
                </a:gs>
                <a:gs pos="100000">
                  <a:srgbClr val="0078A7"/>
                </a:gs>
              </a:gsLst>
              <a:lin ang="2700000" scaled="0"/>
            </a:gra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38" name="Google Shape;38;p4"/>
            <p:cNvPicPr preferRelativeResize="0"/>
            <p:nvPr/>
          </p:nvPicPr>
          <p:blipFill rotWithShape="1">
            <a:blip r:embed="rId3"/>
            <a:srcRect/>
            <a:stretch>
              <a:fillRect/>
            </a:stretch>
          </p:blipFill>
          <p:spPr>
            <a:xfrm>
              <a:off x="7598818" y="0"/>
              <a:ext cx="4591594" cy="6858000"/>
            </a:xfrm>
            <a:prstGeom prst="rect">
              <a:avLst/>
            </a:prstGeom>
            <a:noFill/>
            <a:ln>
              <a:noFill/>
            </a:ln>
          </p:spPr>
        </p:pic>
        <p:sp>
          <p:nvSpPr>
            <p:cNvPr id="39" name="Google Shape;39;p4"/>
            <p:cNvSpPr/>
            <p:nvPr/>
          </p:nvSpPr>
          <p:spPr>
            <a:xfrm>
              <a:off x="7481252" y="0"/>
              <a:ext cx="13716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40" name="Google Shape;40;p4" descr="Stacked books"/>
          <p:cNvPicPr preferRelativeResize="0"/>
          <p:nvPr/>
        </p:nvPicPr>
        <p:blipFill rotWithShape="1">
          <a:blip r:embed="rId3"/>
          <a:srcRect/>
          <a:stretch>
            <a:fillRect/>
          </a:stretch>
        </p:blipFill>
        <p:spPr>
          <a:xfrm>
            <a:off x="7598818" y="0"/>
            <a:ext cx="4591594" cy="6858000"/>
          </a:xfrm>
          <a:prstGeom prst="rect">
            <a:avLst/>
          </a:prstGeom>
          <a:noFill/>
          <a:ln>
            <a:noFill/>
          </a:ln>
        </p:spPr>
      </p:pic>
      <p:sp>
        <p:nvSpPr>
          <p:cNvPr id="41" name="Google Shape;41;p4"/>
          <p:cNvSpPr txBox="1">
            <a:spLocks noGrp="1"/>
          </p:cNvSpPr>
          <p:nvPr>
            <p:ph type="ctrTitle"/>
          </p:nvPr>
        </p:nvSpPr>
        <p:spPr>
          <a:xfrm>
            <a:off x="237149" y="1498601"/>
            <a:ext cx="7008574" cy="3298825"/>
          </a:xfrm>
          <a:prstGeom prst="rect">
            <a:avLst/>
          </a:prstGeom>
          <a:noFill/>
          <a:ln>
            <a:noFill/>
          </a:ln>
        </p:spPr>
        <p:txBody>
          <a:bodyPr spcFirstLastPara="1" wrap="square" lIns="121875" tIns="60925" rIns="121875" bIns="60925" anchor="b" anchorCtr="0">
            <a:noAutofit/>
          </a:bodyPr>
          <a:lstStyle>
            <a:lvl1pPr lvl="0" algn="l">
              <a:lnSpc>
                <a:spcPct val="90000"/>
              </a:lnSpc>
              <a:spcBef>
                <a:spcPts val="0"/>
              </a:spcBef>
              <a:spcAft>
                <a:spcPts val="0"/>
              </a:spcAft>
              <a:buClr>
                <a:schemeClr val="dk2"/>
              </a:buClr>
              <a:buSzPts val="5400"/>
              <a:buFont typeface="Century Gothic" panose="020B0502020202020204"/>
              <a:buNone/>
              <a:defRPr sz="54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
          <p:cNvSpPr txBox="1">
            <a:spLocks noGrp="1"/>
          </p:cNvSpPr>
          <p:nvPr>
            <p:ph type="subTitle" idx="1"/>
          </p:nvPr>
        </p:nvSpPr>
        <p:spPr>
          <a:xfrm>
            <a:off x="237149" y="4927600"/>
            <a:ext cx="7008574" cy="1244600"/>
          </a:xfrm>
          <a:prstGeom prst="rect">
            <a:avLst/>
          </a:prstGeom>
          <a:noFill/>
          <a:ln>
            <a:noFill/>
          </a:ln>
        </p:spPr>
        <p:txBody>
          <a:bodyPr spcFirstLastPara="1" wrap="square" lIns="121875" tIns="60925" rIns="121875" bIns="60925" anchor="t" anchorCtr="0">
            <a:noAutofit/>
          </a:bodyPr>
          <a:lstStyle>
            <a:lvl1pPr lvl="0" algn="l">
              <a:lnSpc>
                <a:spcPct val="95000"/>
              </a:lnSpc>
              <a:spcBef>
                <a:spcPts val="0"/>
              </a:spcBef>
              <a:spcAft>
                <a:spcPts val="0"/>
              </a:spcAft>
              <a:buSzPts val="2800"/>
              <a:buNone/>
              <a:defRPr sz="2800" b="0" cap="none">
                <a:solidFill>
                  <a:srgbClr val="004E6C"/>
                </a:solidFill>
              </a:defRPr>
            </a:lvl1pPr>
            <a:lvl2pPr lvl="1" algn="ctr">
              <a:lnSpc>
                <a:spcPct val="95000"/>
              </a:lnSpc>
              <a:spcBef>
                <a:spcPts val="1065"/>
              </a:spcBef>
              <a:spcAft>
                <a:spcPts val="0"/>
              </a:spcAft>
              <a:buSzPts val="2000"/>
              <a:buNone/>
              <a:defRPr>
                <a:solidFill>
                  <a:srgbClr val="888888"/>
                </a:solidFill>
              </a:defRPr>
            </a:lvl2pPr>
            <a:lvl3pPr lvl="2" algn="ctr">
              <a:lnSpc>
                <a:spcPct val="95000"/>
              </a:lnSpc>
              <a:spcBef>
                <a:spcPts val="1065"/>
              </a:spcBef>
              <a:spcAft>
                <a:spcPts val="0"/>
              </a:spcAft>
              <a:buSzPts val="1800"/>
              <a:buNone/>
              <a:defRPr>
                <a:solidFill>
                  <a:srgbClr val="888888"/>
                </a:solidFill>
              </a:defRPr>
            </a:lvl3pPr>
            <a:lvl4pPr lvl="3" algn="ctr">
              <a:lnSpc>
                <a:spcPct val="95000"/>
              </a:lnSpc>
              <a:spcBef>
                <a:spcPts val="1065"/>
              </a:spcBef>
              <a:spcAft>
                <a:spcPts val="0"/>
              </a:spcAft>
              <a:buSzPts val="1800"/>
              <a:buNone/>
              <a:defRPr>
                <a:solidFill>
                  <a:srgbClr val="888888"/>
                </a:solidFill>
              </a:defRPr>
            </a:lvl4pPr>
            <a:lvl5pPr lvl="4" algn="ctr">
              <a:lnSpc>
                <a:spcPct val="95000"/>
              </a:lnSpc>
              <a:spcBef>
                <a:spcPts val="1065"/>
              </a:spcBef>
              <a:spcAft>
                <a:spcPts val="0"/>
              </a:spcAft>
              <a:buSzPts val="1800"/>
              <a:buNone/>
              <a:defRPr>
                <a:solidFill>
                  <a:srgbClr val="888888"/>
                </a:solidFill>
              </a:defRPr>
            </a:lvl5pPr>
            <a:lvl6pPr lvl="5" algn="ctr">
              <a:lnSpc>
                <a:spcPct val="95000"/>
              </a:lnSpc>
              <a:spcBef>
                <a:spcPts val="1065"/>
              </a:spcBef>
              <a:spcAft>
                <a:spcPts val="0"/>
              </a:spcAft>
              <a:buSzPts val="1620"/>
              <a:buNone/>
              <a:defRPr>
                <a:solidFill>
                  <a:srgbClr val="888888"/>
                </a:solidFill>
              </a:defRPr>
            </a:lvl6pPr>
            <a:lvl7pPr lvl="6" algn="ctr">
              <a:lnSpc>
                <a:spcPct val="95000"/>
              </a:lnSpc>
              <a:spcBef>
                <a:spcPts val="1065"/>
              </a:spcBef>
              <a:spcAft>
                <a:spcPts val="0"/>
              </a:spcAft>
              <a:buSzPts val="1620"/>
              <a:buNone/>
              <a:defRPr>
                <a:solidFill>
                  <a:srgbClr val="888888"/>
                </a:solidFill>
              </a:defRPr>
            </a:lvl7pPr>
            <a:lvl8pPr lvl="7" algn="ctr">
              <a:lnSpc>
                <a:spcPct val="95000"/>
              </a:lnSpc>
              <a:spcBef>
                <a:spcPts val="1065"/>
              </a:spcBef>
              <a:spcAft>
                <a:spcPts val="0"/>
              </a:spcAft>
              <a:buSzPts val="1620"/>
              <a:buNone/>
              <a:defRPr>
                <a:solidFill>
                  <a:srgbClr val="888888"/>
                </a:solidFill>
              </a:defRPr>
            </a:lvl8pPr>
            <a:lvl9pPr lvl="8" algn="ctr">
              <a:lnSpc>
                <a:spcPct val="95000"/>
              </a:lnSpc>
              <a:spcBef>
                <a:spcPts val="1065"/>
              </a:spcBef>
              <a:spcAft>
                <a:spcPts val="0"/>
              </a:spcAft>
              <a:buSzPts val="1620"/>
              <a:buNone/>
              <a:defRPr>
                <a:solidFill>
                  <a:srgbClr val="888888"/>
                </a:solidFill>
              </a:defRPr>
            </a:lvl9pPr>
          </a:lstStyle>
          <a:p/>
        </p:txBody>
      </p:sp>
      <p:sp>
        <p:nvSpPr>
          <p:cNvPr id="43" name="Google Shape;43;p4"/>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6"/>
        <p:cNvGrpSpPr/>
        <p:nvPr/>
      </p:nvGrpSpPr>
      <p:grpSpPr>
        <a:xfrm>
          <a:off x="0" y="0"/>
          <a:ext cx="0" cy="0"/>
          <a:chOff x="0" y="0"/>
          <a:chExt cx="0" cy="0"/>
        </a:xfrm>
      </p:grpSpPr>
      <p:sp>
        <p:nvSpPr>
          <p:cNvPr id="47" name="Google Shape;47;p5"/>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004E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a:spLocks noGrp="1"/>
          </p:cNvSpPr>
          <p:nvPr>
            <p:ph type="body" idx="1"/>
          </p:nvPr>
        </p:nvSpPr>
        <p:spPr>
          <a:xfrm>
            <a:off x="1117309" y="1701800"/>
            <a:ext cx="4977104" cy="4470400"/>
          </a:xfrm>
          <a:prstGeom prst="rect">
            <a:avLst/>
          </a:prstGeom>
          <a:noFill/>
          <a:ln>
            <a:noFill/>
          </a:ln>
        </p:spPr>
        <p:txBody>
          <a:bodyPr spcFirstLastPara="1" wrap="square" lIns="121875" tIns="60925" rIns="121875" bIns="60925" anchor="t" anchorCtr="0">
            <a:noAutofit/>
          </a:bodyPr>
          <a:lstStyle>
            <a:lvl1pPr marL="457200" lvl="0" indent="-381000" algn="l">
              <a:lnSpc>
                <a:spcPct val="95000"/>
              </a:lnSpc>
              <a:spcBef>
                <a:spcPts val="1865"/>
              </a:spcBef>
              <a:spcAft>
                <a:spcPts val="0"/>
              </a:spcAft>
              <a:buSzPts val="2400"/>
              <a:buChar char="•"/>
              <a:defRPr sz="2400"/>
            </a:lvl1pPr>
            <a:lvl2pPr marL="914400" lvl="1" indent="-355600" algn="l">
              <a:lnSpc>
                <a:spcPct val="95000"/>
              </a:lnSpc>
              <a:spcBef>
                <a:spcPts val="1065"/>
              </a:spcBef>
              <a:spcAft>
                <a:spcPts val="0"/>
              </a:spcAft>
              <a:buSzPts val="2000"/>
              <a:buChar char="–"/>
              <a:defRPr sz="2000"/>
            </a:lvl2pPr>
            <a:lvl3pPr marL="1371600" lvl="2" indent="-342900" algn="l">
              <a:lnSpc>
                <a:spcPct val="95000"/>
              </a:lnSpc>
              <a:spcBef>
                <a:spcPts val="1065"/>
              </a:spcBef>
              <a:spcAft>
                <a:spcPts val="0"/>
              </a:spcAft>
              <a:buSzPts val="1800"/>
              <a:buChar char="–"/>
              <a:defRPr sz="1800"/>
            </a:lvl3pPr>
            <a:lvl4pPr marL="1828800" lvl="3" indent="-342900" algn="l">
              <a:lnSpc>
                <a:spcPct val="95000"/>
              </a:lnSpc>
              <a:spcBef>
                <a:spcPts val="1065"/>
              </a:spcBef>
              <a:spcAft>
                <a:spcPts val="0"/>
              </a:spcAft>
              <a:buSzPts val="1800"/>
              <a:buChar char="–"/>
              <a:defRPr sz="1800"/>
            </a:lvl4pPr>
            <a:lvl5pPr marL="2286000" lvl="4" indent="-342900" algn="l">
              <a:lnSpc>
                <a:spcPct val="95000"/>
              </a:lnSpc>
              <a:spcBef>
                <a:spcPts val="1065"/>
              </a:spcBef>
              <a:spcAft>
                <a:spcPts val="0"/>
              </a:spcAft>
              <a:buSzPts val="1800"/>
              <a:buChar char="–"/>
              <a:defRPr sz="1800"/>
            </a:lvl5pPr>
            <a:lvl6pPr marL="2743200" lvl="5" indent="-331470" algn="l">
              <a:lnSpc>
                <a:spcPct val="95000"/>
              </a:lnSpc>
              <a:spcBef>
                <a:spcPts val="1065"/>
              </a:spcBef>
              <a:spcAft>
                <a:spcPts val="0"/>
              </a:spcAft>
              <a:buSzPts val="1620"/>
              <a:buFont typeface="Century Gothic" panose="020B0502020202020204"/>
              <a:buChar char="–"/>
              <a:defRPr sz="1800"/>
            </a:lvl6pPr>
            <a:lvl7pPr marL="3200400" lvl="6" indent="-331470" algn="l">
              <a:lnSpc>
                <a:spcPct val="95000"/>
              </a:lnSpc>
              <a:spcBef>
                <a:spcPts val="1065"/>
              </a:spcBef>
              <a:spcAft>
                <a:spcPts val="0"/>
              </a:spcAft>
              <a:buSzPts val="1620"/>
              <a:buFont typeface="Century Gothic" panose="020B0502020202020204"/>
              <a:buChar char="–"/>
              <a:defRPr sz="1800"/>
            </a:lvl7pPr>
            <a:lvl8pPr marL="3657600" lvl="7" indent="-331470" algn="l">
              <a:lnSpc>
                <a:spcPct val="95000"/>
              </a:lnSpc>
              <a:spcBef>
                <a:spcPts val="1065"/>
              </a:spcBef>
              <a:spcAft>
                <a:spcPts val="0"/>
              </a:spcAft>
              <a:buSzPts val="1620"/>
              <a:buChar char="–"/>
              <a:defRPr sz="1800"/>
            </a:lvl8pPr>
            <a:lvl9pPr marL="4114800" lvl="8" indent="-331470" algn="l">
              <a:lnSpc>
                <a:spcPct val="95000"/>
              </a:lnSpc>
              <a:spcBef>
                <a:spcPts val="1065"/>
              </a:spcBef>
              <a:spcAft>
                <a:spcPts val="0"/>
              </a:spcAft>
              <a:buSzPts val="1620"/>
              <a:buChar char="–"/>
              <a:defRPr sz="1800"/>
            </a:lvl9pPr>
          </a:lstStyle>
          <a:p/>
        </p:txBody>
      </p:sp>
      <p:sp>
        <p:nvSpPr>
          <p:cNvPr id="49" name="Google Shape;49;p5"/>
          <p:cNvSpPr txBox="1">
            <a:spLocks noGrp="1"/>
          </p:cNvSpPr>
          <p:nvPr>
            <p:ph type="body" idx="2"/>
          </p:nvPr>
        </p:nvSpPr>
        <p:spPr>
          <a:xfrm>
            <a:off x="6297559" y="1701800"/>
            <a:ext cx="4977104" cy="4470400"/>
          </a:xfrm>
          <a:prstGeom prst="rect">
            <a:avLst/>
          </a:prstGeom>
          <a:noFill/>
          <a:ln>
            <a:noFill/>
          </a:ln>
        </p:spPr>
        <p:txBody>
          <a:bodyPr spcFirstLastPara="1" wrap="square" lIns="121875" tIns="60925" rIns="121875" bIns="60925" anchor="t" anchorCtr="0">
            <a:noAutofit/>
          </a:bodyPr>
          <a:lstStyle>
            <a:lvl1pPr marL="457200" lvl="0" indent="-381000" algn="l">
              <a:lnSpc>
                <a:spcPct val="95000"/>
              </a:lnSpc>
              <a:spcBef>
                <a:spcPts val="1865"/>
              </a:spcBef>
              <a:spcAft>
                <a:spcPts val="0"/>
              </a:spcAft>
              <a:buSzPts val="2400"/>
              <a:buChar char="•"/>
              <a:defRPr sz="2400"/>
            </a:lvl1pPr>
            <a:lvl2pPr marL="914400" lvl="1" indent="-355600" algn="l">
              <a:lnSpc>
                <a:spcPct val="95000"/>
              </a:lnSpc>
              <a:spcBef>
                <a:spcPts val="1065"/>
              </a:spcBef>
              <a:spcAft>
                <a:spcPts val="0"/>
              </a:spcAft>
              <a:buSzPts val="2000"/>
              <a:buChar char="–"/>
              <a:defRPr sz="2000"/>
            </a:lvl2pPr>
            <a:lvl3pPr marL="1371600" lvl="2" indent="-342900" algn="l">
              <a:lnSpc>
                <a:spcPct val="95000"/>
              </a:lnSpc>
              <a:spcBef>
                <a:spcPts val="1065"/>
              </a:spcBef>
              <a:spcAft>
                <a:spcPts val="0"/>
              </a:spcAft>
              <a:buSzPts val="1800"/>
              <a:buChar char="–"/>
              <a:defRPr sz="1800"/>
            </a:lvl3pPr>
            <a:lvl4pPr marL="1828800" lvl="3" indent="-342900" algn="l">
              <a:lnSpc>
                <a:spcPct val="95000"/>
              </a:lnSpc>
              <a:spcBef>
                <a:spcPts val="1065"/>
              </a:spcBef>
              <a:spcAft>
                <a:spcPts val="0"/>
              </a:spcAft>
              <a:buSzPts val="1800"/>
              <a:buChar char="–"/>
              <a:defRPr sz="1800"/>
            </a:lvl4pPr>
            <a:lvl5pPr marL="2286000" lvl="4" indent="-342900" algn="l">
              <a:lnSpc>
                <a:spcPct val="95000"/>
              </a:lnSpc>
              <a:spcBef>
                <a:spcPts val="1065"/>
              </a:spcBef>
              <a:spcAft>
                <a:spcPts val="0"/>
              </a:spcAft>
              <a:buSzPts val="1800"/>
              <a:buChar char="–"/>
              <a:defRPr sz="1800"/>
            </a:lvl5pPr>
            <a:lvl6pPr marL="2743200" lvl="5" indent="-331470" algn="l">
              <a:lnSpc>
                <a:spcPct val="95000"/>
              </a:lnSpc>
              <a:spcBef>
                <a:spcPts val="1065"/>
              </a:spcBef>
              <a:spcAft>
                <a:spcPts val="0"/>
              </a:spcAft>
              <a:buSzPts val="1620"/>
              <a:buFont typeface="Century Gothic" panose="020B0502020202020204"/>
              <a:buChar char="–"/>
              <a:defRPr sz="1800"/>
            </a:lvl6pPr>
            <a:lvl7pPr marL="3200400" lvl="6" indent="-331470" algn="l">
              <a:lnSpc>
                <a:spcPct val="95000"/>
              </a:lnSpc>
              <a:spcBef>
                <a:spcPts val="1065"/>
              </a:spcBef>
              <a:spcAft>
                <a:spcPts val="0"/>
              </a:spcAft>
              <a:buSzPts val="1620"/>
              <a:buChar char="–"/>
              <a:defRPr sz="1800"/>
            </a:lvl7pPr>
            <a:lvl8pPr marL="3657600" lvl="7" indent="-331470" algn="l">
              <a:lnSpc>
                <a:spcPct val="95000"/>
              </a:lnSpc>
              <a:spcBef>
                <a:spcPts val="1065"/>
              </a:spcBef>
              <a:spcAft>
                <a:spcPts val="0"/>
              </a:spcAft>
              <a:buSzPts val="1620"/>
              <a:buChar char="–"/>
              <a:defRPr sz="1800"/>
            </a:lvl8pPr>
            <a:lvl9pPr marL="4114800" lvl="8" indent="-331470" algn="l">
              <a:lnSpc>
                <a:spcPct val="95000"/>
              </a:lnSpc>
              <a:spcBef>
                <a:spcPts val="1065"/>
              </a:spcBef>
              <a:spcAft>
                <a:spcPts val="0"/>
              </a:spcAft>
              <a:buSzPts val="1620"/>
              <a:buChar char="–"/>
              <a:defRPr sz="1800"/>
            </a:lvl9pPr>
          </a:lstStyle>
          <a:p/>
        </p:txBody>
      </p:sp>
      <p:sp>
        <p:nvSpPr>
          <p:cNvPr id="50" name="Google Shape;50;p5"/>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004E6C"/>
              </a:buClr>
              <a:buSzPts val="4400"/>
              <a:buFont typeface="Century Gothic" panose="020B050202020202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
          <p:cNvSpPr txBox="1">
            <a:spLocks noGrp="1"/>
          </p:cNvSpPr>
          <p:nvPr>
            <p:ph type="body" idx="1"/>
          </p:nvPr>
        </p:nvSpPr>
        <p:spPr>
          <a:xfrm>
            <a:off x="1121372" y="1608836"/>
            <a:ext cx="4973041" cy="512064"/>
          </a:xfrm>
          <a:prstGeom prst="rect">
            <a:avLst/>
          </a:prstGeom>
          <a:noFill/>
          <a:ln>
            <a:noFill/>
          </a:ln>
        </p:spPr>
        <p:txBody>
          <a:bodyPr spcFirstLastPara="1" wrap="square" lIns="121875" tIns="60925" rIns="121875" bIns="60925" anchor="b" anchorCtr="0">
            <a:noAutofit/>
          </a:bodyPr>
          <a:lstStyle>
            <a:lvl1pPr marL="457200" lvl="0" indent="-228600" algn="l">
              <a:lnSpc>
                <a:spcPct val="95000"/>
              </a:lnSpc>
              <a:spcBef>
                <a:spcPts val="0"/>
              </a:spcBef>
              <a:spcAft>
                <a:spcPts val="0"/>
              </a:spcAft>
              <a:buSzPts val="2400"/>
              <a:buNone/>
              <a:defRPr sz="2400" b="1"/>
            </a:lvl1pPr>
            <a:lvl2pPr marL="914400" lvl="1" indent="-228600" algn="l">
              <a:lnSpc>
                <a:spcPct val="95000"/>
              </a:lnSpc>
              <a:spcBef>
                <a:spcPts val="1065"/>
              </a:spcBef>
              <a:spcAft>
                <a:spcPts val="0"/>
              </a:spcAft>
              <a:buSzPts val="2700"/>
              <a:buNone/>
              <a:defRPr sz="2700" b="1"/>
            </a:lvl2pPr>
            <a:lvl3pPr marL="1371600" lvl="2" indent="-228600" algn="l">
              <a:lnSpc>
                <a:spcPct val="95000"/>
              </a:lnSpc>
              <a:spcBef>
                <a:spcPts val="1065"/>
              </a:spcBef>
              <a:spcAft>
                <a:spcPts val="0"/>
              </a:spcAft>
              <a:buSzPts val="2400"/>
              <a:buNone/>
              <a:defRPr sz="2400" b="1"/>
            </a:lvl3pPr>
            <a:lvl4pPr marL="1828800" lvl="3" indent="-228600" algn="l">
              <a:lnSpc>
                <a:spcPct val="95000"/>
              </a:lnSpc>
              <a:spcBef>
                <a:spcPts val="1065"/>
              </a:spcBef>
              <a:spcAft>
                <a:spcPts val="0"/>
              </a:spcAft>
              <a:buSzPts val="2100"/>
              <a:buNone/>
              <a:defRPr sz="2100" b="1"/>
            </a:lvl4pPr>
            <a:lvl5pPr marL="2286000" lvl="4" indent="-228600" algn="l">
              <a:lnSpc>
                <a:spcPct val="95000"/>
              </a:lnSpc>
              <a:spcBef>
                <a:spcPts val="1065"/>
              </a:spcBef>
              <a:spcAft>
                <a:spcPts val="0"/>
              </a:spcAft>
              <a:buSzPts val="2100"/>
              <a:buNone/>
              <a:defRPr sz="2100" b="1"/>
            </a:lvl5pPr>
            <a:lvl6pPr marL="2743200" lvl="5" indent="-228600" algn="l">
              <a:lnSpc>
                <a:spcPct val="95000"/>
              </a:lnSpc>
              <a:spcBef>
                <a:spcPts val="1065"/>
              </a:spcBef>
              <a:spcAft>
                <a:spcPts val="0"/>
              </a:spcAft>
              <a:buSzPts val="1890"/>
              <a:buNone/>
              <a:defRPr sz="2100" b="1"/>
            </a:lvl6pPr>
            <a:lvl7pPr marL="3200400" lvl="6" indent="-228600" algn="l">
              <a:lnSpc>
                <a:spcPct val="95000"/>
              </a:lnSpc>
              <a:spcBef>
                <a:spcPts val="1065"/>
              </a:spcBef>
              <a:spcAft>
                <a:spcPts val="0"/>
              </a:spcAft>
              <a:buSzPts val="1890"/>
              <a:buNone/>
              <a:defRPr sz="2100" b="1"/>
            </a:lvl7pPr>
            <a:lvl8pPr marL="3657600" lvl="7" indent="-228600" algn="l">
              <a:lnSpc>
                <a:spcPct val="95000"/>
              </a:lnSpc>
              <a:spcBef>
                <a:spcPts val="1065"/>
              </a:spcBef>
              <a:spcAft>
                <a:spcPts val="0"/>
              </a:spcAft>
              <a:buSzPts val="1890"/>
              <a:buNone/>
              <a:defRPr sz="2100" b="1"/>
            </a:lvl8pPr>
            <a:lvl9pPr marL="4114800" lvl="8" indent="-228600" algn="l">
              <a:lnSpc>
                <a:spcPct val="95000"/>
              </a:lnSpc>
              <a:spcBef>
                <a:spcPts val="1065"/>
              </a:spcBef>
              <a:spcAft>
                <a:spcPts val="0"/>
              </a:spcAft>
              <a:buSzPts val="1890"/>
              <a:buNone/>
              <a:defRPr sz="2100" b="1"/>
            </a:lvl9pPr>
          </a:lstStyle>
          <a:p/>
        </p:txBody>
      </p:sp>
      <p:sp>
        <p:nvSpPr>
          <p:cNvPr id="56" name="Google Shape;56;p6"/>
          <p:cNvSpPr txBox="1">
            <a:spLocks noGrp="1"/>
          </p:cNvSpPr>
          <p:nvPr>
            <p:ph type="body" idx="2"/>
          </p:nvPr>
        </p:nvSpPr>
        <p:spPr>
          <a:xfrm>
            <a:off x="1117309" y="2209800"/>
            <a:ext cx="4977104" cy="3962400"/>
          </a:xfrm>
          <a:prstGeom prst="rect">
            <a:avLst/>
          </a:prstGeom>
          <a:noFill/>
          <a:ln>
            <a:noFill/>
          </a:ln>
        </p:spPr>
        <p:txBody>
          <a:bodyPr spcFirstLastPara="1" wrap="square" lIns="121875" tIns="60925" rIns="121875" bIns="60925" anchor="t" anchorCtr="0">
            <a:noAutofit/>
          </a:bodyPr>
          <a:lstStyle>
            <a:lvl1pPr marL="457200" lvl="0" indent="-355600" algn="l">
              <a:lnSpc>
                <a:spcPct val="95000"/>
              </a:lnSpc>
              <a:spcBef>
                <a:spcPts val="1865"/>
              </a:spcBef>
              <a:spcAft>
                <a:spcPts val="0"/>
              </a:spcAft>
              <a:buSzPts val="2000"/>
              <a:buChar char="•"/>
              <a:defRPr sz="2000"/>
            </a:lvl1pPr>
            <a:lvl2pPr marL="914400" lvl="1" indent="-342900" algn="l">
              <a:lnSpc>
                <a:spcPct val="95000"/>
              </a:lnSpc>
              <a:spcBef>
                <a:spcPts val="1065"/>
              </a:spcBef>
              <a:spcAft>
                <a:spcPts val="0"/>
              </a:spcAft>
              <a:buSzPts val="1800"/>
              <a:buChar char="–"/>
              <a:defRPr sz="1800"/>
            </a:lvl2pPr>
            <a:lvl3pPr marL="1371600" lvl="2" indent="-342900" algn="l">
              <a:lnSpc>
                <a:spcPct val="95000"/>
              </a:lnSpc>
              <a:spcBef>
                <a:spcPts val="1065"/>
              </a:spcBef>
              <a:spcAft>
                <a:spcPts val="0"/>
              </a:spcAft>
              <a:buSzPts val="1800"/>
              <a:buChar char="–"/>
              <a:defRPr sz="1800"/>
            </a:lvl3pPr>
            <a:lvl4pPr marL="1828800" lvl="3" indent="-342900" algn="l">
              <a:lnSpc>
                <a:spcPct val="95000"/>
              </a:lnSpc>
              <a:spcBef>
                <a:spcPts val="1065"/>
              </a:spcBef>
              <a:spcAft>
                <a:spcPts val="0"/>
              </a:spcAft>
              <a:buSzPts val="1800"/>
              <a:buChar char="–"/>
              <a:defRPr sz="1800"/>
            </a:lvl4pPr>
            <a:lvl5pPr marL="2286000" lvl="4" indent="-342900" algn="l">
              <a:lnSpc>
                <a:spcPct val="95000"/>
              </a:lnSpc>
              <a:spcBef>
                <a:spcPts val="1065"/>
              </a:spcBef>
              <a:spcAft>
                <a:spcPts val="0"/>
              </a:spcAft>
              <a:buSzPts val="1800"/>
              <a:buChar char="–"/>
              <a:defRPr sz="1800"/>
            </a:lvl5pPr>
            <a:lvl6pPr marL="2743200" lvl="5" indent="-331470" algn="l">
              <a:lnSpc>
                <a:spcPct val="95000"/>
              </a:lnSpc>
              <a:spcBef>
                <a:spcPts val="1065"/>
              </a:spcBef>
              <a:spcAft>
                <a:spcPts val="0"/>
              </a:spcAft>
              <a:buSzPts val="1620"/>
              <a:buFont typeface="Century Gothic" panose="020B0502020202020204"/>
              <a:buChar char="–"/>
              <a:defRPr sz="1800"/>
            </a:lvl6pPr>
            <a:lvl7pPr marL="3200400" lvl="6" indent="-331470" algn="l">
              <a:lnSpc>
                <a:spcPct val="95000"/>
              </a:lnSpc>
              <a:spcBef>
                <a:spcPts val="1065"/>
              </a:spcBef>
              <a:spcAft>
                <a:spcPts val="0"/>
              </a:spcAft>
              <a:buSzPts val="1620"/>
              <a:buChar char="–"/>
              <a:defRPr sz="1800"/>
            </a:lvl7pPr>
            <a:lvl8pPr marL="3657600" lvl="7" indent="-331470" algn="l">
              <a:lnSpc>
                <a:spcPct val="95000"/>
              </a:lnSpc>
              <a:spcBef>
                <a:spcPts val="1065"/>
              </a:spcBef>
              <a:spcAft>
                <a:spcPts val="0"/>
              </a:spcAft>
              <a:buSzPts val="1620"/>
              <a:buChar char="–"/>
              <a:defRPr sz="1800"/>
            </a:lvl8pPr>
            <a:lvl9pPr marL="4114800" lvl="8" indent="-331470" algn="l">
              <a:lnSpc>
                <a:spcPct val="95000"/>
              </a:lnSpc>
              <a:spcBef>
                <a:spcPts val="1065"/>
              </a:spcBef>
              <a:spcAft>
                <a:spcPts val="0"/>
              </a:spcAft>
              <a:buSzPts val="1620"/>
              <a:buChar char="–"/>
              <a:defRPr sz="1800"/>
            </a:lvl9pPr>
          </a:lstStyle>
          <a:p/>
        </p:txBody>
      </p:sp>
      <p:sp>
        <p:nvSpPr>
          <p:cNvPr id="57" name="Google Shape;57;p6"/>
          <p:cNvSpPr txBox="1">
            <a:spLocks noGrp="1"/>
          </p:cNvSpPr>
          <p:nvPr>
            <p:ph type="body" idx="3"/>
          </p:nvPr>
        </p:nvSpPr>
        <p:spPr>
          <a:xfrm>
            <a:off x="6301622" y="1608836"/>
            <a:ext cx="4973041" cy="512064"/>
          </a:xfrm>
          <a:prstGeom prst="rect">
            <a:avLst/>
          </a:prstGeom>
          <a:noFill/>
          <a:ln>
            <a:noFill/>
          </a:ln>
        </p:spPr>
        <p:txBody>
          <a:bodyPr spcFirstLastPara="1" wrap="square" lIns="121875" tIns="60925" rIns="121875" bIns="60925" anchor="b" anchorCtr="0">
            <a:noAutofit/>
          </a:bodyPr>
          <a:lstStyle>
            <a:lvl1pPr marL="457200" lvl="0" indent="-228600" algn="l">
              <a:lnSpc>
                <a:spcPct val="95000"/>
              </a:lnSpc>
              <a:spcBef>
                <a:spcPts val="0"/>
              </a:spcBef>
              <a:spcAft>
                <a:spcPts val="0"/>
              </a:spcAft>
              <a:buSzPts val="2400"/>
              <a:buNone/>
              <a:defRPr sz="2400" b="1"/>
            </a:lvl1pPr>
            <a:lvl2pPr marL="914400" lvl="1" indent="-228600" algn="l">
              <a:lnSpc>
                <a:spcPct val="95000"/>
              </a:lnSpc>
              <a:spcBef>
                <a:spcPts val="1065"/>
              </a:spcBef>
              <a:spcAft>
                <a:spcPts val="0"/>
              </a:spcAft>
              <a:buSzPts val="2700"/>
              <a:buNone/>
              <a:defRPr sz="2700" b="1"/>
            </a:lvl2pPr>
            <a:lvl3pPr marL="1371600" lvl="2" indent="-228600" algn="l">
              <a:lnSpc>
                <a:spcPct val="95000"/>
              </a:lnSpc>
              <a:spcBef>
                <a:spcPts val="1065"/>
              </a:spcBef>
              <a:spcAft>
                <a:spcPts val="0"/>
              </a:spcAft>
              <a:buSzPts val="2400"/>
              <a:buNone/>
              <a:defRPr sz="2400" b="1"/>
            </a:lvl3pPr>
            <a:lvl4pPr marL="1828800" lvl="3" indent="-228600" algn="l">
              <a:lnSpc>
                <a:spcPct val="95000"/>
              </a:lnSpc>
              <a:spcBef>
                <a:spcPts val="1065"/>
              </a:spcBef>
              <a:spcAft>
                <a:spcPts val="0"/>
              </a:spcAft>
              <a:buSzPts val="2100"/>
              <a:buNone/>
              <a:defRPr sz="2100" b="1"/>
            </a:lvl4pPr>
            <a:lvl5pPr marL="2286000" lvl="4" indent="-228600" algn="l">
              <a:lnSpc>
                <a:spcPct val="95000"/>
              </a:lnSpc>
              <a:spcBef>
                <a:spcPts val="1065"/>
              </a:spcBef>
              <a:spcAft>
                <a:spcPts val="0"/>
              </a:spcAft>
              <a:buSzPts val="2100"/>
              <a:buNone/>
              <a:defRPr sz="2100" b="1"/>
            </a:lvl5pPr>
            <a:lvl6pPr marL="2743200" lvl="5" indent="-228600" algn="l">
              <a:lnSpc>
                <a:spcPct val="95000"/>
              </a:lnSpc>
              <a:spcBef>
                <a:spcPts val="1065"/>
              </a:spcBef>
              <a:spcAft>
                <a:spcPts val="0"/>
              </a:spcAft>
              <a:buSzPts val="1890"/>
              <a:buNone/>
              <a:defRPr sz="2100" b="1"/>
            </a:lvl6pPr>
            <a:lvl7pPr marL="3200400" lvl="6" indent="-228600" algn="l">
              <a:lnSpc>
                <a:spcPct val="95000"/>
              </a:lnSpc>
              <a:spcBef>
                <a:spcPts val="1065"/>
              </a:spcBef>
              <a:spcAft>
                <a:spcPts val="0"/>
              </a:spcAft>
              <a:buSzPts val="1890"/>
              <a:buNone/>
              <a:defRPr sz="2100" b="1"/>
            </a:lvl7pPr>
            <a:lvl8pPr marL="3657600" lvl="7" indent="-228600" algn="l">
              <a:lnSpc>
                <a:spcPct val="95000"/>
              </a:lnSpc>
              <a:spcBef>
                <a:spcPts val="1065"/>
              </a:spcBef>
              <a:spcAft>
                <a:spcPts val="0"/>
              </a:spcAft>
              <a:buSzPts val="1890"/>
              <a:buNone/>
              <a:defRPr sz="2100" b="1"/>
            </a:lvl8pPr>
            <a:lvl9pPr marL="4114800" lvl="8" indent="-228600" algn="l">
              <a:lnSpc>
                <a:spcPct val="95000"/>
              </a:lnSpc>
              <a:spcBef>
                <a:spcPts val="1065"/>
              </a:spcBef>
              <a:spcAft>
                <a:spcPts val="0"/>
              </a:spcAft>
              <a:buSzPts val="1890"/>
              <a:buNone/>
              <a:defRPr sz="2100" b="1"/>
            </a:lvl9pPr>
          </a:lstStyle>
          <a:p/>
        </p:txBody>
      </p:sp>
      <p:sp>
        <p:nvSpPr>
          <p:cNvPr id="58" name="Google Shape;58;p6"/>
          <p:cNvSpPr txBox="1">
            <a:spLocks noGrp="1"/>
          </p:cNvSpPr>
          <p:nvPr>
            <p:ph type="body" idx="4"/>
          </p:nvPr>
        </p:nvSpPr>
        <p:spPr>
          <a:xfrm>
            <a:off x="6297559" y="2209800"/>
            <a:ext cx="4977104" cy="3962400"/>
          </a:xfrm>
          <a:prstGeom prst="rect">
            <a:avLst/>
          </a:prstGeom>
          <a:noFill/>
          <a:ln>
            <a:noFill/>
          </a:ln>
        </p:spPr>
        <p:txBody>
          <a:bodyPr spcFirstLastPara="1" wrap="square" lIns="121875" tIns="60925" rIns="121875" bIns="60925" anchor="t" anchorCtr="0">
            <a:noAutofit/>
          </a:bodyPr>
          <a:lstStyle>
            <a:lvl1pPr marL="457200" lvl="0" indent="-355600" algn="l">
              <a:lnSpc>
                <a:spcPct val="95000"/>
              </a:lnSpc>
              <a:spcBef>
                <a:spcPts val="1865"/>
              </a:spcBef>
              <a:spcAft>
                <a:spcPts val="0"/>
              </a:spcAft>
              <a:buSzPts val="2000"/>
              <a:buChar char="•"/>
              <a:defRPr sz="2000"/>
            </a:lvl1pPr>
            <a:lvl2pPr marL="914400" lvl="1" indent="-342900" algn="l">
              <a:lnSpc>
                <a:spcPct val="95000"/>
              </a:lnSpc>
              <a:spcBef>
                <a:spcPts val="1065"/>
              </a:spcBef>
              <a:spcAft>
                <a:spcPts val="0"/>
              </a:spcAft>
              <a:buSzPts val="1800"/>
              <a:buChar char="–"/>
              <a:defRPr sz="1800"/>
            </a:lvl2pPr>
            <a:lvl3pPr marL="1371600" lvl="2" indent="-342900" algn="l">
              <a:lnSpc>
                <a:spcPct val="95000"/>
              </a:lnSpc>
              <a:spcBef>
                <a:spcPts val="1065"/>
              </a:spcBef>
              <a:spcAft>
                <a:spcPts val="0"/>
              </a:spcAft>
              <a:buSzPts val="1800"/>
              <a:buChar char="–"/>
              <a:defRPr sz="1800"/>
            </a:lvl3pPr>
            <a:lvl4pPr marL="1828800" lvl="3" indent="-342900" algn="l">
              <a:lnSpc>
                <a:spcPct val="95000"/>
              </a:lnSpc>
              <a:spcBef>
                <a:spcPts val="1065"/>
              </a:spcBef>
              <a:spcAft>
                <a:spcPts val="0"/>
              </a:spcAft>
              <a:buSzPts val="1800"/>
              <a:buChar char="–"/>
              <a:defRPr sz="1800"/>
            </a:lvl4pPr>
            <a:lvl5pPr marL="2286000" lvl="4" indent="-342900" algn="l">
              <a:lnSpc>
                <a:spcPct val="95000"/>
              </a:lnSpc>
              <a:spcBef>
                <a:spcPts val="1065"/>
              </a:spcBef>
              <a:spcAft>
                <a:spcPts val="0"/>
              </a:spcAft>
              <a:buSzPts val="1800"/>
              <a:buChar char="–"/>
              <a:defRPr sz="1800"/>
            </a:lvl5pPr>
            <a:lvl6pPr marL="2743200" lvl="5" indent="-331470" algn="l">
              <a:lnSpc>
                <a:spcPct val="95000"/>
              </a:lnSpc>
              <a:spcBef>
                <a:spcPts val="1065"/>
              </a:spcBef>
              <a:spcAft>
                <a:spcPts val="0"/>
              </a:spcAft>
              <a:buSzPts val="1620"/>
              <a:buFont typeface="Century Gothic" panose="020B0502020202020204"/>
              <a:buChar char="–"/>
              <a:defRPr sz="1800"/>
            </a:lvl6pPr>
            <a:lvl7pPr marL="3200400" lvl="6" indent="-331470" algn="l">
              <a:lnSpc>
                <a:spcPct val="95000"/>
              </a:lnSpc>
              <a:spcBef>
                <a:spcPts val="1065"/>
              </a:spcBef>
              <a:spcAft>
                <a:spcPts val="0"/>
              </a:spcAft>
              <a:buSzPts val="1620"/>
              <a:buChar char="–"/>
              <a:defRPr sz="1800"/>
            </a:lvl7pPr>
            <a:lvl8pPr marL="3657600" lvl="7" indent="-331470" algn="l">
              <a:lnSpc>
                <a:spcPct val="95000"/>
              </a:lnSpc>
              <a:spcBef>
                <a:spcPts val="1065"/>
              </a:spcBef>
              <a:spcAft>
                <a:spcPts val="0"/>
              </a:spcAft>
              <a:buSzPts val="1620"/>
              <a:buChar char="–"/>
              <a:defRPr sz="1800"/>
            </a:lvl8pPr>
            <a:lvl9pPr marL="4114800" lvl="8" indent="-331470" algn="l">
              <a:lnSpc>
                <a:spcPct val="95000"/>
              </a:lnSpc>
              <a:spcBef>
                <a:spcPts val="1065"/>
              </a:spcBef>
              <a:spcAft>
                <a:spcPts val="0"/>
              </a:spcAft>
              <a:buSzPts val="1620"/>
              <a:buChar char="–"/>
              <a:defRPr sz="1800"/>
            </a:lvl9pPr>
          </a:lstStyle>
          <a:p/>
        </p:txBody>
      </p:sp>
      <p:sp>
        <p:nvSpPr>
          <p:cNvPr id="59" name="Google Shape;59;p6"/>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004E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7"/>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67"/>
        <p:cNvGrpSpPr/>
        <p:nvPr/>
      </p:nvGrpSpPr>
      <p:grpSpPr>
        <a:xfrm>
          <a:off x="0" y="0"/>
          <a:ext cx="0" cy="0"/>
          <a:chOff x="0" y="0"/>
          <a:chExt cx="0" cy="0"/>
        </a:xfrm>
      </p:grpSpPr>
      <p:sp>
        <p:nvSpPr>
          <p:cNvPr id="68" name="Google Shape;68;p8"/>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71"/>
        <p:cNvGrpSpPr/>
        <p:nvPr/>
      </p:nvGrpSpPr>
      <p:grpSpPr>
        <a:xfrm>
          <a:off x="0" y="0"/>
          <a:ext cx="0" cy="0"/>
          <a:chOff x="0" y="0"/>
          <a:chExt cx="0" cy="0"/>
        </a:xfrm>
      </p:grpSpPr>
      <p:sp>
        <p:nvSpPr>
          <p:cNvPr id="72" name="Google Shape;72;p9"/>
          <p:cNvSpPr/>
          <p:nvPr/>
        </p:nvSpPr>
        <p:spPr>
          <a:xfrm>
            <a:off x="3961368" y="0"/>
            <a:ext cx="7922736" cy="6858000"/>
          </a:xfrm>
          <a:prstGeom prst="rect">
            <a:avLst/>
          </a:prstGeom>
          <a:gradFill>
            <a:gsLst>
              <a:gs pos="0">
                <a:srgbClr val="FFFFFF">
                  <a:alpha val="0"/>
                </a:srgbClr>
              </a:gs>
              <a:gs pos="100000">
                <a:srgbClr val="FFFFFF">
                  <a:alpha val="54901"/>
                </a:srgbClr>
              </a:gs>
            </a:gsLst>
            <a:lin ang="7800000" scaled="0"/>
          </a:gra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73" name="Google Shape;73;p9"/>
          <p:cNvSpPr txBox="1">
            <a:spLocks noGrp="1"/>
          </p:cNvSpPr>
          <p:nvPr>
            <p:ph type="title"/>
          </p:nvPr>
        </p:nvSpPr>
        <p:spPr>
          <a:xfrm>
            <a:off x="455612" y="1701800"/>
            <a:ext cx="3351927" cy="28448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004E6C"/>
              </a:buClr>
              <a:buSzPts val="2000"/>
              <a:buFont typeface="Century Gothic" panose="020B050202020202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
          <p:cNvSpPr txBox="1">
            <a:spLocks noGrp="1"/>
          </p:cNvSpPr>
          <p:nvPr>
            <p:ph type="body" idx="1"/>
          </p:nvPr>
        </p:nvSpPr>
        <p:spPr>
          <a:xfrm>
            <a:off x="4469236" y="482600"/>
            <a:ext cx="6805427" cy="5892800"/>
          </a:xfrm>
          <a:prstGeom prst="rect">
            <a:avLst/>
          </a:prstGeom>
          <a:noFill/>
          <a:ln>
            <a:noFill/>
          </a:ln>
        </p:spPr>
        <p:txBody>
          <a:bodyPr spcFirstLastPara="1" wrap="square" lIns="121875" tIns="60925" rIns="121875" bIns="60925" anchor="t" anchorCtr="0">
            <a:noAutofit/>
          </a:bodyPr>
          <a:lstStyle>
            <a:lvl1pPr marL="457200" lvl="0" indent="-381000" algn="l">
              <a:lnSpc>
                <a:spcPct val="95000"/>
              </a:lnSpc>
              <a:spcBef>
                <a:spcPts val="1865"/>
              </a:spcBef>
              <a:spcAft>
                <a:spcPts val="0"/>
              </a:spcAft>
              <a:buSzPts val="2400"/>
              <a:buChar char="•"/>
              <a:defRPr sz="2400"/>
            </a:lvl1pPr>
            <a:lvl2pPr marL="914400" lvl="1" indent="-355600" algn="l">
              <a:lnSpc>
                <a:spcPct val="95000"/>
              </a:lnSpc>
              <a:spcBef>
                <a:spcPts val="1065"/>
              </a:spcBef>
              <a:spcAft>
                <a:spcPts val="0"/>
              </a:spcAft>
              <a:buSzPts val="2000"/>
              <a:buChar char="–"/>
              <a:defRPr sz="2000"/>
            </a:lvl2pPr>
            <a:lvl3pPr marL="1371600" lvl="2" indent="-342900" algn="l">
              <a:lnSpc>
                <a:spcPct val="95000"/>
              </a:lnSpc>
              <a:spcBef>
                <a:spcPts val="1065"/>
              </a:spcBef>
              <a:spcAft>
                <a:spcPts val="0"/>
              </a:spcAft>
              <a:buSzPts val="1800"/>
              <a:buChar char="–"/>
              <a:defRPr sz="1800"/>
            </a:lvl3pPr>
            <a:lvl4pPr marL="1828800" lvl="3" indent="-342900" algn="l">
              <a:lnSpc>
                <a:spcPct val="95000"/>
              </a:lnSpc>
              <a:spcBef>
                <a:spcPts val="1065"/>
              </a:spcBef>
              <a:spcAft>
                <a:spcPts val="0"/>
              </a:spcAft>
              <a:buSzPts val="1800"/>
              <a:buChar char="–"/>
              <a:defRPr sz="1800"/>
            </a:lvl4pPr>
            <a:lvl5pPr marL="2286000" lvl="4" indent="-342900" algn="l">
              <a:lnSpc>
                <a:spcPct val="95000"/>
              </a:lnSpc>
              <a:spcBef>
                <a:spcPts val="1065"/>
              </a:spcBef>
              <a:spcAft>
                <a:spcPts val="0"/>
              </a:spcAft>
              <a:buSzPts val="1800"/>
              <a:buChar char="–"/>
              <a:defRPr sz="1800"/>
            </a:lvl5pPr>
            <a:lvl6pPr marL="2743200" lvl="5" indent="-331470" algn="l">
              <a:lnSpc>
                <a:spcPct val="95000"/>
              </a:lnSpc>
              <a:spcBef>
                <a:spcPts val="1065"/>
              </a:spcBef>
              <a:spcAft>
                <a:spcPts val="0"/>
              </a:spcAft>
              <a:buSzPts val="1620"/>
              <a:buFont typeface="Century Gothic" panose="020B0502020202020204"/>
              <a:buChar char="–"/>
              <a:defRPr sz="1800"/>
            </a:lvl6pPr>
            <a:lvl7pPr marL="3200400" lvl="6" indent="-331470" algn="l">
              <a:lnSpc>
                <a:spcPct val="95000"/>
              </a:lnSpc>
              <a:spcBef>
                <a:spcPts val="1065"/>
              </a:spcBef>
              <a:spcAft>
                <a:spcPts val="0"/>
              </a:spcAft>
              <a:buSzPts val="1620"/>
              <a:buChar char="–"/>
              <a:defRPr sz="1800"/>
            </a:lvl7pPr>
            <a:lvl8pPr marL="3657600" lvl="7" indent="-331470" algn="l">
              <a:lnSpc>
                <a:spcPct val="95000"/>
              </a:lnSpc>
              <a:spcBef>
                <a:spcPts val="1065"/>
              </a:spcBef>
              <a:spcAft>
                <a:spcPts val="0"/>
              </a:spcAft>
              <a:buSzPts val="1620"/>
              <a:buChar char="–"/>
              <a:defRPr sz="1800"/>
            </a:lvl8pPr>
            <a:lvl9pPr marL="4114800" lvl="8" indent="-331470" algn="l">
              <a:lnSpc>
                <a:spcPct val="95000"/>
              </a:lnSpc>
              <a:spcBef>
                <a:spcPts val="1065"/>
              </a:spcBef>
              <a:spcAft>
                <a:spcPts val="0"/>
              </a:spcAft>
              <a:buSzPts val="1620"/>
              <a:buChar char="–"/>
              <a:defRPr sz="1800"/>
            </a:lvl9pPr>
          </a:lstStyle>
          <a:p/>
        </p:txBody>
      </p:sp>
      <p:sp>
        <p:nvSpPr>
          <p:cNvPr id="75" name="Google Shape;75;p9"/>
          <p:cNvSpPr txBox="1">
            <a:spLocks noGrp="1"/>
          </p:cNvSpPr>
          <p:nvPr>
            <p:ph type="body" idx="2"/>
          </p:nvPr>
        </p:nvSpPr>
        <p:spPr>
          <a:xfrm>
            <a:off x="455612" y="4648200"/>
            <a:ext cx="3351927" cy="1727200"/>
          </a:xfrm>
          <a:prstGeom prst="rect">
            <a:avLst/>
          </a:prstGeom>
          <a:noFill/>
          <a:ln>
            <a:noFill/>
          </a:ln>
        </p:spPr>
        <p:txBody>
          <a:bodyPr spcFirstLastPara="1" wrap="square" lIns="121875" tIns="60925" rIns="121875" bIns="60925" anchor="t" anchorCtr="0">
            <a:noAutofit/>
          </a:bodyPr>
          <a:lstStyle>
            <a:lvl1pPr marL="457200" lvl="0" indent="-228600" algn="l">
              <a:lnSpc>
                <a:spcPct val="95000"/>
              </a:lnSpc>
              <a:spcBef>
                <a:spcPts val="1200"/>
              </a:spcBef>
              <a:spcAft>
                <a:spcPts val="0"/>
              </a:spcAft>
              <a:buSzPts val="1600"/>
              <a:buNone/>
              <a:defRPr sz="1600"/>
            </a:lvl1pPr>
            <a:lvl2pPr marL="914400" lvl="1" indent="-228600" algn="l">
              <a:lnSpc>
                <a:spcPct val="95000"/>
              </a:lnSpc>
              <a:spcBef>
                <a:spcPts val="1065"/>
              </a:spcBef>
              <a:spcAft>
                <a:spcPts val="0"/>
              </a:spcAft>
              <a:buSzPts val="1600"/>
              <a:buNone/>
              <a:defRPr sz="1600"/>
            </a:lvl2pPr>
            <a:lvl3pPr marL="1371600" lvl="2" indent="-228600" algn="l">
              <a:lnSpc>
                <a:spcPct val="95000"/>
              </a:lnSpc>
              <a:spcBef>
                <a:spcPts val="1065"/>
              </a:spcBef>
              <a:spcAft>
                <a:spcPts val="0"/>
              </a:spcAft>
              <a:buSzPts val="1300"/>
              <a:buNone/>
              <a:defRPr sz="1300"/>
            </a:lvl3pPr>
            <a:lvl4pPr marL="1828800" lvl="3" indent="-228600" algn="l">
              <a:lnSpc>
                <a:spcPct val="95000"/>
              </a:lnSpc>
              <a:spcBef>
                <a:spcPts val="1065"/>
              </a:spcBef>
              <a:spcAft>
                <a:spcPts val="0"/>
              </a:spcAft>
              <a:buSzPts val="1200"/>
              <a:buNone/>
              <a:defRPr sz="1200"/>
            </a:lvl4pPr>
            <a:lvl5pPr marL="2286000" lvl="4" indent="-228600" algn="l">
              <a:lnSpc>
                <a:spcPct val="95000"/>
              </a:lnSpc>
              <a:spcBef>
                <a:spcPts val="1065"/>
              </a:spcBef>
              <a:spcAft>
                <a:spcPts val="0"/>
              </a:spcAft>
              <a:buSzPts val="1200"/>
              <a:buNone/>
              <a:defRPr sz="1200"/>
            </a:lvl5pPr>
            <a:lvl6pPr marL="2743200" lvl="5" indent="-228600" algn="l">
              <a:lnSpc>
                <a:spcPct val="95000"/>
              </a:lnSpc>
              <a:spcBef>
                <a:spcPts val="1065"/>
              </a:spcBef>
              <a:spcAft>
                <a:spcPts val="0"/>
              </a:spcAft>
              <a:buSzPts val="1080"/>
              <a:buNone/>
              <a:defRPr sz="1200"/>
            </a:lvl6pPr>
            <a:lvl7pPr marL="3200400" lvl="6" indent="-228600" algn="l">
              <a:lnSpc>
                <a:spcPct val="95000"/>
              </a:lnSpc>
              <a:spcBef>
                <a:spcPts val="1065"/>
              </a:spcBef>
              <a:spcAft>
                <a:spcPts val="0"/>
              </a:spcAft>
              <a:buSzPts val="1080"/>
              <a:buNone/>
              <a:defRPr sz="1200"/>
            </a:lvl7pPr>
            <a:lvl8pPr marL="3657600" lvl="7" indent="-228600" algn="l">
              <a:lnSpc>
                <a:spcPct val="95000"/>
              </a:lnSpc>
              <a:spcBef>
                <a:spcPts val="1065"/>
              </a:spcBef>
              <a:spcAft>
                <a:spcPts val="0"/>
              </a:spcAft>
              <a:buSzPts val="1080"/>
              <a:buNone/>
              <a:defRPr sz="1200"/>
            </a:lvl8pPr>
            <a:lvl9pPr marL="4114800" lvl="8" indent="-228600" algn="l">
              <a:lnSpc>
                <a:spcPct val="95000"/>
              </a:lnSpc>
              <a:spcBef>
                <a:spcPts val="1065"/>
              </a:spcBef>
              <a:spcAft>
                <a:spcPts val="0"/>
              </a:spcAft>
              <a:buSzPts val="1080"/>
              <a:buNone/>
              <a:defRPr sz="1200"/>
            </a:lvl9pPr>
          </a:lstStyle>
          <a:p/>
        </p:txBody>
      </p:sp>
      <p:sp>
        <p:nvSpPr>
          <p:cNvPr id="76" name="Google Shape;76;p9"/>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79"/>
        <p:cNvGrpSpPr/>
        <p:nvPr/>
      </p:nvGrpSpPr>
      <p:grpSpPr>
        <a:xfrm>
          <a:off x="0" y="0"/>
          <a:ext cx="0" cy="0"/>
          <a:chOff x="0" y="0"/>
          <a:chExt cx="0" cy="0"/>
        </a:xfrm>
      </p:grpSpPr>
      <p:sp>
        <p:nvSpPr>
          <p:cNvPr id="80" name="Google Shape;80;p10"/>
          <p:cNvSpPr/>
          <p:nvPr/>
        </p:nvSpPr>
        <p:spPr>
          <a:xfrm>
            <a:off x="2082258" y="0"/>
            <a:ext cx="8024310" cy="6858000"/>
          </a:xfrm>
          <a:prstGeom prst="rect">
            <a:avLst/>
          </a:prstGeom>
          <a:gradFill>
            <a:gsLst>
              <a:gs pos="0">
                <a:srgbClr val="FFFFFF">
                  <a:alpha val="0"/>
                </a:srgbClr>
              </a:gs>
              <a:gs pos="100000">
                <a:srgbClr val="FFFFFF">
                  <a:alpha val="54901"/>
                </a:srgbClr>
              </a:gs>
            </a:gsLst>
            <a:lin ang="7800000" scaled="0"/>
          </a:gra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81" name="Google Shape;81;p10"/>
          <p:cNvSpPr txBox="1">
            <a:spLocks noGrp="1"/>
          </p:cNvSpPr>
          <p:nvPr>
            <p:ph type="title"/>
          </p:nvPr>
        </p:nvSpPr>
        <p:spPr>
          <a:xfrm>
            <a:off x="2437765" y="4800600"/>
            <a:ext cx="7313295" cy="762000"/>
          </a:xfrm>
          <a:prstGeom prst="rect">
            <a:avLst/>
          </a:prstGeom>
          <a:noFill/>
          <a:ln>
            <a:noFill/>
          </a:ln>
        </p:spPr>
        <p:txBody>
          <a:bodyPr spcFirstLastPara="1" wrap="square" lIns="121875" tIns="60925" rIns="121875" bIns="60925" anchor="b" anchorCtr="0">
            <a:noAutofit/>
          </a:bodyPr>
          <a:lstStyle>
            <a:lvl1pPr lvl="0" algn="l">
              <a:lnSpc>
                <a:spcPct val="85000"/>
              </a:lnSpc>
              <a:spcBef>
                <a:spcPts val="0"/>
              </a:spcBef>
              <a:spcAft>
                <a:spcPts val="0"/>
              </a:spcAft>
              <a:buClr>
                <a:srgbClr val="004E6C"/>
              </a:buClr>
              <a:buSzPts val="2000"/>
              <a:buFont typeface="Century Gothic" panose="020B050202020202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0" descr="An empty placeholder to add an image. Click on the placeholder and select the image that you wish to add"/>
          <p:cNvSpPr>
            <a:spLocks noGrp="1"/>
          </p:cNvSpPr>
          <p:nvPr>
            <p:ph type="pic" idx="2"/>
          </p:nvPr>
        </p:nvSpPr>
        <p:spPr>
          <a:xfrm>
            <a:off x="2437765" y="279401"/>
            <a:ext cx="7313295" cy="4448175"/>
          </a:xfrm>
          <a:prstGeom prst="rect">
            <a:avLst/>
          </a:prstGeom>
          <a:noFill/>
          <a:ln>
            <a:noFill/>
          </a:ln>
        </p:spPr>
        <p:txBody>
          <a:bodyPr spcFirstLastPara="1" wrap="square" lIns="121875" tIns="60925" rIns="121875" bIns="60925" anchor="t" anchorCtr="0">
            <a:noAutofit/>
          </a:bodyPr>
          <a:lstStyle>
            <a:lvl1pPr marR="0" lvl="0" algn="l" rtl="0">
              <a:lnSpc>
                <a:spcPct val="95000"/>
              </a:lnSpc>
              <a:spcBef>
                <a:spcPts val="1865"/>
              </a:spcBef>
              <a:spcAft>
                <a:spcPts val="0"/>
              </a:spcAft>
              <a:buClr>
                <a:srgbClr val="546321"/>
              </a:buClr>
              <a:buSzPts val="2800"/>
              <a:buFont typeface="Arial" panose="020B0604020202020204"/>
              <a:buNone/>
              <a:defRPr sz="2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95000"/>
              </a:lnSpc>
              <a:spcBef>
                <a:spcPts val="1065"/>
              </a:spcBef>
              <a:spcAft>
                <a:spcPts val="0"/>
              </a:spcAft>
              <a:buClr>
                <a:srgbClr val="546321"/>
              </a:buClr>
              <a:buSzPts val="3700"/>
              <a:buFont typeface="Century Gothic" panose="020B0502020202020204"/>
              <a:buNone/>
              <a:defRPr sz="37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95000"/>
              </a:lnSpc>
              <a:spcBef>
                <a:spcPts val="1065"/>
              </a:spcBef>
              <a:spcAft>
                <a:spcPts val="0"/>
              </a:spcAft>
              <a:buClr>
                <a:srgbClr val="546321"/>
              </a:buClr>
              <a:buSzPts val="3200"/>
              <a:buFont typeface="Century Gothic" panose="020B0502020202020204"/>
              <a:buNone/>
              <a:defRPr sz="3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95000"/>
              </a:lnSpc>
              <a:spcBef>
                <a:spcPts val="1065"/>
              </a:spcBef>
              <a:spcAft>
                <a:spcPts val="0"/>
              </a:spcAft>
              <a:buClr>
                <a:srgbClr val="546321"/>
              </a:buClr>
              <a:buSzPts val="2700"/>
              <a:buFont typeface="Century Gothic" panose="020B0502020202020204"/>
              <a:buNone/>
              <a:defRPr sz="27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95000"/>
              </a:lnSpc>
              <a:spcBef>
                <a:spcPts val="1065"/>
              </a:spcBef>
              <a:spcAft>
                <a:spcPts val="0"/>
              </a:spcAft>
              <a:buClr>
                <a:srgbClr val="546321"/>
              </a:buClr>
              <a:buSzPts val="2700"/>
              <a:buFont typeface="Century Gothic" panose="020B0502020202020204"/>
              <a:buNone/>
              <a:defRPr sz="27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95000"/>
              </a:lnSpc>
              <a:spcBef>
                <a:spcPts val="1065"/>
              </a:spcBef>
              <a:spcAft>
                <a:spcPts val="0"/>
              </a:spcAft>
              <a:buClr>
                <a:srgbClr val="546321"/>
              </a:buClr>
              <a:buSzPts val="2430"/>
              <a:buFont typeface="Century Gothic" panose="020B0502020202020204"/>
              <a:buNone/>
              <a:defRPr sz="27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95000"/>
              </a:lnSpc>
              <a:spcBef>
                <a:spcPts val="1065"/>
              </a:spcBef>
              <a:spcAft>
                <a:spcPts val="0"/>
              </a:spcAft>
              <a:buClr>
                <a:srgbClr val="546321"/>
              </a:buClr>
              <a:buSzPts val="2430"/>
              <a:buFont typeface="Century Gothic" panose="020B0502020202020204"/>
              <a:buNone/>
              <a:defRPr sz="27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95000"/>
              </a:lnSpc>
              <a:spcBef>
                <a:spcPts val="1065"/>
              </a:spcBef>
              <a:spcAft>
                <a:spcPts val="0"/>
              </a:spcAft>
              <a:buClr>
                <a:srgbClr val="546321"/>
              </a:buClr>
              <a:buSzPts val="2430"/>
              <a:buFont typeface="Century Gothic" panose="020B0502020202020204"/>
              <a:buNone/>
              <a:defRPr sz="27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95000"/>
              </a:lnSpc>
              <a:spcBef>
                <a:spcPts val="1065"/>
              </a:spcBef>
              <a:spcAft>
                <a:spcPts val="0"/>
              </a:spcAft>
              <a:buClr>
                <a:srgbClr val="546321"/>
              </a:buClr>
              <a:buSzPts val="2430"/>
              <a:buFont typeface="Century Gothic" panose="020B0502020202020204"/>
              <a:buNone/>
              <a:defRPr sz="27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83" name="Google Shape;83;p10"/>
          <p:cNvSpPr txBox="1">
            <a:spLocks noGrp="1"/>
          </p:cNvSpPr>
          <p:nvPr>
            <p:ph type="body" idx="1"/>
          </p:nvPr>
        </p:nvSpPr>
        <p:spPr>
          <a:xfrm>
            <a:off x="2437765" y="5562600"/>
            <a:ext cx="7313295" cy="812800"/>
          </a:xfrm>
          <a:prstGeom prst="rect">
            <a:avLst/>
          </a:prstGeom>
          <a:noFill/>
          <a:ln>
            <a:noFill/>
          </a:ln>
        </p:spPr>
        <p:txBody>
          <a:bodyPr spcFirstLastPara="1" wrap="square" lIns="121875" tIns="60925" rIns="121875" bIns="60925" anchor="t" anchorCtr="0">
            <a:noAutofit/>
          </a:bodyPr>
          <a:lstStyle>
            <a:lvl1pPr marL="457200" lvl="0" indent="-228600" algn="l">
              <a:lnSpc>
                <a:spcPct val="95000"/>
              </a:lnSpc>
              <a:spcBef>
                <a:spcPts val="0"/>
              </a:spcBef>
              <a:spcAft>
                <a:spcPts val="0"/>
              </a:spcAft>
              <a:buSzPts val="1600"/>
              <a:buNone/>
              <a:defRPr sz="1600"/>
            </a:lvl1pPr>
            <a:lvl2pPr marL="914400" lvl="1" indent="-228600" algn="l">
              <a:lnSpc>
                <a:spcPct val="95000"/>
              </a:lnSpc>
              <a:spcBef>
                <a:spcPts val="1065"/>
              </a:spcBef>
              <a:spcAft>
                <a:spcPts val="0"/>
              </a:spcAft>
              <a:buSzPts val="1600"/>
              <a:buNone/>
              <a:defRPr sz="1600"/>
            </a:lvl2pPr>
            <a:lvl3pPr marL="1371600" lvl="2" indent="-228600" algn="l">
              <a:lnSpc>
                <a:spcPct val="95000"/>
              </a:lnSpc>
              <a:spcBef>
                <a:spcPts val="1065"/>
              </a:spcBef>
              <a:spcAft>
                <a:spcPts val="0"/>
              </a:spcAft>
              <a:buSzPts val="1300"/>
              <a:buNone/>
              <a:defRPr sz="1300"/>
            </a:lvl3pPr>
            <a:lvl4pPr marL="1828800" lvl="3" indent="-228600" algn="l">
              <a:lnSpc>
                <a:spcPct val="95000"/>
              </a:lnSpc>
              <a:spcBef>
                <a:spcPts val="1065"/>
              </a:spcBef>
              <a:spcAft>
                <a:spcPts val="0"/>
              </a:spcAft>
              <a:buSzPts val="1200"/>
              <a:buNone/>
              <a:defRPr sz="1200"/>
            </a:lvl4pPr>
            <a:lvl5pPr marL="2286000" lvl="4" indent="-228600" algn="l">
              <a:lnSpc>
                <a:spcPct val="95000"/>
              </a:lnSpc>
              <a:spcBef>
                <a:spcPts val="1065"/>
              </a:spcBef>
              <a:spcAft>
                <a:spcPts val="0"/>
              </a:spcAft>
              <a:buSzPts val="1200"/>
              <a:buNone/>
              <a:defRPr sz="1200"/>
            </a:lvl5pPr>
            <a:lvl6pPr marL="2743200" lvl="5" indent="-228600" algn="l">
              <a:lnSpc>
                <a:spcPct val="95000"/>
              </a:lnSpc>
              <a:spcBef>
                <a:spcPts val="1065"/>
              </a:spcBef>
              <a:spcAft>
                <a:spcPts val="0"/>
              </a:spcAft>
              <a:buSzPts val="1080"/>
              <a:buNone/>
              <a:defRPr sz="1200"/>
            </a:lvl6pPr>
            <a:lvl7pPr marL="3200400" lvl="6" indent="-228600" algn="l">
              <a:lnSpc>
                <a:spcPct val="95000"/>
              </a:lnSpc>
              <a:spcBef>
                <a:spcPts val="1065"/>
              </a:spcBef>
              <a:spcAft>
                <a:spcPts val="0"/>
              </a:spcAft>
              <a:buSzPts val="1080"/>
              <a:buNone/>
              <a:defRPr sz="1200"/>
            </a:lvl7pPr>
            <a:lvl8pPr marL="3657600" lvl="7" indent="-228600" algn="l">
              <a:lnSpc>
                <a:spcPct val="95000"/>
              </a:lnSpc>
              <a:spcBef>
                <a:spcPts val="1065"/>
              </a:spcBef>
              <a:spcAft>
                <a:spcPts val="0"/>
              </a:spcAft>
              <a:buSzPts val="1080"/>
              <a:buNone/>
              <a:defRPr sz="1200"/>
            </a:lvl8pPr>
            <a:lvl9pPr marL="4114800" lvl="8" indent="-228600" algn="l">
              <a:lnSpc>
                <a:spcPct val="95000"/>
              </a:lnSpc>
              <a:spcBef>
                <a:spcPts val="1065"/>
              </a:spcBef>
              <a:spcAft>
                <a:spcPts val="0"/>
              </a:spcAft>
              <a:buSzPts val="1080"/>
              <a:buNone/>
              <a:defRPr sz="1200"/>
            </a:lvl9pPr>
          </a:lstStyle>
          <a:p/>
        </p:txBody>
      </p:sp>
      <p:sp>
        <p:nvSpPr>
          <p:cNvPr id="84" name="Google Shape;84;p10"/>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1620" y="0"/>
            <a:ext cx="12188952" cy="6858000"/>
            <a:chOff x="1620" y="0"/>
            <a:chExt cx="12188952" cy="6858000"/>
          </a:xfrm>
        </p:grpSpPr>
        <p:sp>
          <p:nvSpPr>
            <p:cNvPr id="11" name="Google Shape;11;p1"/>
            <p:cNvSpPr/>
            <p:nvPr/>
          </p:nvSpPr>
          <p:spPr>
            <a:xfrm>
              <a:off x="1620" y="0"/>
              <a:ext cx="12188952" cy="6858000"/>
            </a:xfrm>
            <a:prstGeom prst="rect">
              <a:avLst/>
            </a:prstGeom>
            <a:gradFill>
              <a:gsLst>
                <a:gs pos="0">
                  <a:srgbClr val="0078A7"/>
                </a:gs>
                <a:gs pos="58000">
                  <a:srgbClr val="B8EBFE"/>
                </a:gs>
                <a:gs pos="100000">
                  <a:srgbClr val="0078A7"/>
                </a:gs>
              </a:gsLst>
              <a:lin ang="2700000" scaled="0"/>
            </a:gra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 name="Google Shape;12;p1"/>
            <p:cNvSpPr/>
            <p:nvPr/>
          </p:nvSpPr>
          <p:spPr>
            <a:xfrm>
              <a:off x="304721" y="0"/>
              <a:ext cx="11579384" cy="6858000"/>
            </a:xfrm>
            <a:prstGeom prst="rect">
              <a:avLst/>
            </a:prstGeom>
            <a:solidFill>
              <a:srgbClr val="DBF5FF">
                <a:alpha val="49803"/>
              </a:srgbClr>
            </a:solidFill>
            <a:ln>
              <a:noFill/>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3" name="Google Shape;13;p1"/>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lvl1pPr marR="0" lvl="0" algn="l" rtl="0">
              <a:lnSpc>
                <a:spcPct val="85000"/>
              </a:lnSpc>
              <a:spcBef>
                <a:spcPts val="0"/>
              </a:spcBef>
              <a:spcAft>
                <a:spcPts val="0"/>
              </a:spcAft>
              <a:buClr>
                <a:srgbClr val="004E6C"/>
              </a:buClr>
              <a:buSzPts val="4400"/>
              <a:buFont typeface="Century Gothic" panose="020B0502020202020204"/>
              <a:buNone/>
              <a:defRPr sz="4400" b="0" i="0" u="none" strike="noStrike" cap="none">
                <a:solidFill>
                  <a:srgbClr val="004E6C"/>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
          <p:cNvSpPr txBox="1">
            <a:spLocks noGrp="1"/>
          </p:cNvSpPr>
          <p:nvPr>
            <p:ph type="body" idx="1"/>
          </p:nvPr>
        </p:nvSpPr>
        <p:spPr>
          <a:xfrm>
            <a:off x="1117309" y="1701800"/>
            <a:ext cx="10157354" cy="4470400"/>
          </a:xfrm>
          <a:prstGeom prst="rect">
            <a:avLst/>
          </a:prstGeom>
          <a:noFill/>
          <a:ln>
            <a:noFill/>
          </a:ln>
        </p:spPr>
        <p:txBody>
          <a:bodyPr spcFirstLastPara="1" wrap="square" lIns="121875" tIns="60925" rIns="121875" bIns="60925" anchor="t" anchorCtr="0">
            <a:noAutofit/>
          </a:bodyPr>
          <a:lstStyle>
            <a:lvl1pPr marL="457200" marR="0" lvl="0" indent="-381000" algn="l" rtl="0">
              <a:lnSpc>
                <a:spcPct val="95000"/>
              </a:lnSpc>
              <a:spcBef>
                <a:spcPts val="1865"/>
              </a:spcBef>
              <a:spcAft>
                <a:spcPts val="0"/>
              </a:spcAft>
              <a:buClr>
                <a:srgbClr val="546321"/>
              </a:buClr>
              <a:buSzPts val="2400"/>
              <a:buFont typeface="Arial" panose="020B0604020202020204"/>
              <a:buChar char="•"/>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55600" algn="l" rtl="0">
              <a:lnSpc>
                <a:spcPct val="95000"/>
              </a:lnSpc>
              <a:spcBef>
                <a:spcPts val="1065"/>
              </a:spcBef>
              <a:spcAft>
                <a:spcPts val="0"/>
              </a:spcAft>
              <a:buClr>
                <a:srgbClr val="546321"/>
              </a:buClr>
              <a:buSzPts val="2000"/>
              <a:buFont typeface="Century Gothic" panose="020B0502020202020204"/>
              <a:buChar char="–"/>
              <a:defRPr sz="20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42900" algn="l" rtl="0">
              <a:lnSpc>
                <a:spcPct val="95000"/>
              </a:lnSpc>
              <a:spcBef>
                <a:spcPts val="1065"/>
              </a:spcBef>
              <a:spcAft>
                <a:spcPts val="0"/>
              </a:spcAft>
              <a:buClr>
                <a:srgbClr val="546321"/>
              </a:buClr>
              <a:buSzPts val="1800"/>
              <a:buFont typeface="Century Gothic" panose="020B0502020202020204"/>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42900" algn="l" rtl="0">
              <a:lnSpc>
                <a:spcPct val="95000"/>
              </a:lnSpc>
              <a:spcBef>
                <a:spcPts val="1065"/>
              </a:spcBef>
              <a:spcAft>
                <a:spcPts val="0"/>
              </a:spcAft>
              <a:buClr>
                <a:srgbClr val="546321"/>
              </a:buClr>
              <a:buSzPts val="1800"/>
              <a:buFont typeface="Century Gothic" panose="020B0502020202020204"/>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42900" algn="l" rtl="0">
              <a:lnSpc>
                <a:spcPct val="95000"/>
              </a:lnSpc>
              <a:spcBef>
                <a:spcPts val="1065"/>
              </a:spcBef>
              <a:spcAft>
                <a:spcPts val="0"/>
              </a:spcAft>
              <a:buClr>
                <a:srgbClr val="546321"/>
              </a:buClr>
              <a:buSzPts val="1800"/>
              <a:buFont typeface="Century Gothic" panose="020B0502020202020204"/>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228600" algn="l" rtl="0">
              <a:lnSpc>
                <a:spcPct val="95000"/>
              </a:lnSpc>
              <a:spcBef>
                <a:spcPts val="1065"/>
              </a:spcBef>
              <a:spcAft>
                <a:spcPts val="0"/>
              </a:spcAft>
              <a:buClr>
                <a:srgbClr val="546321"/>
              </a:buClr>
              <a:buSzPts val="1620"/>
              <a:buFont typeface="Century Gothic" panose="020B0502020202020204"/>
              <a:buNone/>
              <a:defRPr sz="18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31470" algn="l" rtl="0">
              <a:lnSpc>
                <a:spcPct val="95000"/>
              </a:lnSpc>
              <a:spcBef>
                <a:spcPts val="1065"/>
              </a:spcBef>
              <a:spcAft>
                <a:spcPts val="0"/>
              </a:spcAft>
              <a:buClr>
                <a:srgbClr val="546321"/>
              </a:buClr>
              <a:buSzPts val="1620"/>
              <a:buFont typeface="Century Gothic" panose="020B0502020202020204"/>
              <a:buChar char="–"/>
              <a:defRPr sz="18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31470" algn="l" rtl="0">
              <a:lnSpc>
                <a:spcPct val="95000"/>
              </a:lnSpc>
              <a:spcBef>
                <a:spcPts val="1065"/>
              </a:spcBef>
              <a:spcAft>
                <a:spcPts val="0"/>
              </a:spcAft>
              <a:buClr>
                <a:srgbClr val="546321"/>
              </a:buClr>
              <a:buSzPts val="1620"/>
              <a:buFont typeface="Century Gothic" panose="020B0502020202020204"/>
              <a:buChar char="–"/>
              <a:defRPr sz="18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31470" algn="l" rtl="0">
              <a:lnSpc>
                <a:spcPct val="95000"/>
              </a:lnSpc>
              <a:spcBef>
                <a:spcPts val="1065"/>
              </a:spcBef>
              <a:spcAft>
                <a:spcPts val="0"/>
              </a:spcAft>
              <a:buClr>
                <a:srgbClr val="546321"/>
              </a:buClr>
              <a:buSzPts val="1620"/>
              <a:buFont typeface="Century Gothic" panose="020B0502020202020204"/>
              <a:buChar char="–"/>
              <a:defRPr sz="18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5" name="Google Shape;15;p1"/>
          <p:cNvSpPr txBox="1">
            <a:spLocks noGrp="1"/>
          </p:cNvSpPr>
          <p:nvPr>
            <p:ph type="dt" idx="10"/>
          </p:nvPr>
        </p:nvSpPr>
        <p:spPr>
          <a:xfrm>
            <a:off x="1117309" y="6400801"/>
            <a:ext cx="2742486" cy="320675"/>
          </a:xfrm>
          <a:prstGeom prst="rect">
            <a:avLst/>
          </a:prstGeom>
          <a:noFill/>
          <a:ln>
            <a:noFill/>
          </a:ln>
        </p:spPr>
        <p:txBody>
          <a:bodyPr spcFirstLastPara="1" wrap="square" lIns="121875" tIns="60925" rIns="121875" bIns="60925" anchor="b" anchorCtr="0">
            <a:noAutofit/>
          </a:bodyPr>
          <a:lstStyle>
            <a:lvl1pPr marR="0" lvl="0" algn="l" rtl="0">
              <a:spcBef>
                <a:spcPts val="0"/>
              </a:spcBef>
              <a:spcAft>
                <a:spcPts val="0"/>
              </a:spcAft>
              <a:buSzPts val="1400"/>
              <a:buNone/>
              <a:defRPr sz="12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6" name="Google Shape;16;p1"/>
          <p:cNvSpPr txBox="1">
            <a:spLocks noGrp="1"/>
          </p:cNvSpPr>
          <p:nvPr>
            <p:ph type="ftr" idx="11"/>
          </p:nvPr>
        </p:nvSpPr>
        <p:spPr>
          <a:xfrm>
            <a:off x="3907842" y="6400801"/>
            <a:ext cx="6216301" cy="320675"/>
          </a:xfrm>
          <a:prstGeom prst="rect">
            <a:avLst/>
          </a:prstGeom>
          <a:noFill/>
          <a:ln>
            <a:noFill/>
          </a:ln>
        </p:spPr>
        <p:txBody>
          <a:bodyPr spcFirstLastPara="1" wrap="square" lIns="121875" tIns="60925" rIns="121875" bIns="60925" anchor="b" anchorCtr="0">
            <a:noAutofit/>
          </a:bodyPr>
          <a:lstStyle>
            <a:lvl1pPr marR="0" lvl="0" algn="ctr" rtl="0">
              <a:spcBef>
                <a:spcPts val="0"/>
              </a:spcBef>
              <a:spcAft>
                <a:spcPts val="0"/>
              </a:spcAft>
              <a:buSzPts val="1400"/>
              <a:buNone/>
              <a:defRPr sz="12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7" name="Google Shape;17;p1"/>
          <p:cNvSpPr txBox="1">
            <a:spLocks noGrp="1"/>
          </p:cNvSpPr>
          <p:nvPr>
            <p:ph type="sldNum" idx="12"/>
          </p:nvPr>
        </p:nvSpPr>
        <p:spPr>
          <a:xfrm>
            <a:off x="10167146" y="6400801"/>
            <a:ext cx="1107518" cy="320675"/>
          </a:xfrm>
          <a:prstGeom prst="rect">
            <a:avLst/>
          </a:prstGeom>
          <a:noFill/>
          <a:ln>
            <a:noFill/>
          </a:ln>
        </p:spPr>
        <p:txBody>
          <a:bodyPr spcFirstLastPara="1" wrap="square" lIns="121875" tIns="60925" rIns="121875" bIns="60925" anchor="b" anchorCtr="0">
            <a:noAutofit/>
          </a:bodyPr>
          <a:lstStyle>
            <a:lvl1pPr marL="0" marR="0" lvl="0" indent="0" algn="r" rtl="0">
              <a:spcBef>
                <a:spcPts val="0"/>
              </a:spcBef>
              <a:buNone/>
              <a:defRPr sz="12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12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12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12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12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12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12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12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1200" b="0" i="0" u="none" strike="noStrike" cap="none">
                <a:solidFill>
                  <a:srgbClr val="0B2036"/>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GIF"/><Relationship Id="rId1"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GIF"/></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1.GIF"/><Relationship Id="rId1" Type="http://schemas.openxmlformats.org/officeDocument/2006/relationships/image" Target="../media/image10.GIF"/></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hyperlink" Target="https://energyeducation.ca/encyclopedia/Power_plant" TargetMode="External"/><Relationship Id="rId3" Type="http://schemas.openxmlformats.org/officeDocument/2006/relationships/hyperlink" Target="https://energyeducation.ca/encyclopedia/Steam" TargetMode="External"/><Relationship Id="rId2" Type="http://schemas.openxmlformats.org/officeDocument/2006/relationships/hyperlink" Target="https://energyeducation.ca/encyclopedia/Geothermal_energy" TargetMode="External"/><Relationship Id="rId1" Type="http://schemas.openxmlformats.org/officeDocument/2006/relationships/hyperlink" Target="https://energyeducation.ca/encyclopedia/Electricity"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6.GIF"/><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ctrTitle"/>
          </p:nvPr>
        </p:nvSpPr>
        <p:spPr>
          <a:xfrm>
            <a:off x="4864740" y="1217216"/>
            <a:ext cx="7008574" cy="1426617"/>
          </a:xfrm>
          <a:prstGeom prst="rect">
            <a:avLst/>
          </a:prstGeom>
          <a:noFill/>
          <a:ln>
            <a:noFill/>
          </a:ln>
        </p:spPr>
        <p:txBody>
          <a:bodyPr spcFirstLastPara="1" wrap="square" lIns="121875" tIns="60925" rIns="121875" bIns="60925" anchor="b" anchorCtr="0">
            <a:noAutofit/>
          </a:bodyPr>
          <a:lstStyle/>
          <a:p>
            <a:pPr marL="0" lvl="0" indent="0" algn="l" rtl="0">
              <a:lnSpc>
                <a:spcPct val="90000"/>
              </a:lnSpc>
              <a:spcBef>
                <a:spcPts val="0"/>
              </a:spcBef>
              <a:spcAft>
                <a:spcPts val="0"/>
              </a:spcAft>
              <a:buClr>
                <a:schemeClr val="dk2"/>
              </a:buClr>
              <a:buSzPts val="4800"/>
              <a:buFont typeface="Quattrocento Sans" panose="020B0502050000020003"/>
              <a:buNone/>
            </a:pPr>
            <a:r>
              <a:rPr lang="en-US" sz="4800" dirty="0">
                <a:latin typeface="Arial" panose="020B0604020202020204" pitchFamily="34" charset="0"/>
                <a:ea typeface="Quattrocento Sans" panose="020B0502050000020003"/>
                <a:cs typeface="Arial" panose="020B0604020202020204" pitchFamily="34" charset="0"/>
                <a:sym typeface="Quattrocento Sans" panose="020B0502050000020003"/>
              </a:rPr>
              <a:t>Chemical Reactions and Equations</a:t>
            </a:r>
            <a:endParaRPr lang="en-US" sz="4800" dirty="0">
              <a:latin typeface="Arial" panose="020B0604020202020204" pitchFamily="34" charset="0"/>
              <a:ea typeface="Quattrocento Sans" panose="020B0502050000020003"/>
              <a:cs typeface="Arial" panose="020B0604020202020204" pitchFamily="34" charset="0"/>
              <a:sym typeface="Quattrocento Sans" panose="020B0502050000020003"/>
            </a:endParaRPr>
          </a:p>
        </p:txBody>
      </p:sp>
      <p:sp>
        <p:nvSpPr>
          <p:cNvPr id="105" name="Google Shape;105;p13"/>
          <p:cNvSpPr txBox="1">
            <a:spLocks noGrp="1"/>
          </p:cNvSpPr>
          <p:nvPr>
            <p:ph type="subTitle" idx="1"/>
          </p:nvPr>
        </p:nvSpPr>
        <p:spPr>
          <a:xfrm>
            <a:off x="4726260" y="404664"/>
            <a:ext cx="7008574" cy="740544"/>
          </a:xfrm>
          <a:prstGeom prst="rect">
            <a:avLst/>
          </a:prstGeom>
          <a:noFill/>
          <a:ln>
            <a:noFill/>
          </a:ln>
        </p:spPr>
        <p:txBody>
          <a:bodyPr spcFirstLastPara="1" wrap="square" lIns="121875" tIns="60925" rIns="121875" bIns="60925" anchor="t" anchorCtr="0">
            <a:noAutofit/>
          </a:bodyPr>
          <a:lstStyle/>
          <a:p>
            <a:pPr marL="0" lvl="0" indent="0" algn="l" rtl="0">
              <a:lnSpc>
                <a:spcPct val="95000"/>
              </a:lnSpc>
              <a:spcBef>
                <a:spcPts val="0"/>
              </a:spcBef>
              <a:spcAft>
                <a:spcPts val="0"/>
              </a:spcAft>
              <a:buSzPts val="4000"/>
              <a:buNone/>
            </a:pPr>
            <a:r>
              <a:rPr lang="en-US" sz="4000" b="1">
                <a:latin typeface="Arial" panose="020B0604020202020204" pitchFamily="34" charset="0"/>
                <a:ea typeface="Quattrocento Sans" panose="020B0502050000020003"/>
                <a:cs typeface="Arial" panose="020B0604020202020204" pitchFamily="34" charset="0"/>
                <a:sym typeface="Quattrocento Sans" panose="020B0502050000020003"/>
              </a:rPr>
              <a:t>CHAPTER 1</a:t>
            </a:r>
            <a:r>
              <a:rPr lang="en-IN" altLang="en-US" sz="4000" b="1">
                <a:latin typeface="Arial" panose="020B0604020202020204" pitchFamily="34" charset="0"/>
                <a:ea typeface="Quattrocento Sans" panose="020B0502050000020003"/>
                <a:cs typeface="Arial" panose="020B0604020202020204" pitchFamily="34" charset="0"/>
                <a:sym typeface="Quattrocento Sans" panose="020B0502050000020003"/>
              </a:rPr>
              <a:t>4</a:t>
            </a:r>
            <a:endParaRPr lang="en-IN" altLang="en-US" sz="4000" b="1">
              <a:latin typeface="Arial" panose="020B0604020202020204" pitchFamily="34" charset="0"/>
              <a:ea typeface="Quattrocento Sans" panose="020B0502050000020003"/>
              <a:cs typeface="Arial" panose="020B0604020202020204" pitchFamily="34" charset="0"/>
              <a:sym typeface="Quattrocento Sans" panose="020B0502050000020003"/>
            </a:endParaRPr>
          </a:p>
        </p:txBody>
      </p:sp>
      <p:sp>
        <p:nvSpPr>
          <p:cNvPr id="106" name="Google Shape;106;p13"/>
          <p:cNvSpPr txBox="1"/>
          <p:nvPr/>
        </p:nvSpPr>
        <p:spPr>
          <a:xfrm>
            <a:off x="4864740" y="3855591"/>
            <a:ext cx="7008574" cy="740544"/>
          </a:xfrm>
          <a:prstGeom prst="rect">
            <a:avLst/>
          </a:prstGeom>
          <a:noFill/>
          <a:ln>
            <a:noFill/>
          </a:ln>
        </p:spPr>
        <p:txBody>
          <a:bodyPr spcFirstLastPara="1" wrap="square" lIns="121875" tIns="60925" rIns="121875" bIns="60925" anchor="t" anchorCtr="0">
            <a:noAutofit/>
          </a:bodyPr>
          <a:lstStyle/>
          <a:p>
            <a:pPr marL="0" marR="0" lvl="0" indent="0" algn="l" rtl="0">
              <a:lnSpc>
                <a:spcPct val="95000"/>
              </a:lnSpc>
              <a:spcBef>
                <a:spcPts val="0"/>
              </a:spcBef>
              <a:spcAft>
                <a:spcPts val="0"/>
              </a:spcAft>
              <a:buClr>
                <a:srgbClr val="546321"/>
              </a:buClr>
              <a:buSzPts val="4000"/>
              <a:buFont typeface="Arial" panose="020B0604020202020204"/>
              <a:buNone/>
            </a:pPr>
            <a:r>
              <a:rPr lang="en-US" sz="4000" b="1" i="0" u="none" strike="noStrike" cap="none" dirty="0">
                <a:solidFill>
                  <a:srgbClr val="004E6C"/>
                </a:solidFill>
                <a:latin typeface="Arial" panose="020B0604020202020204" pitchFamily="34" charset="0"/>
                <a:ea typeface="Quattrocento Sans" panose="020B0502050000020003"/>
                <a:cs typeface="Arial" panose="020B0604020202020204" pitchFamily="34" charset="0"/>
                <a:sym typeface="Quattrocento Sans" panose="020B0502050000020003"/>
              </a:rPr>
              <a:t>Part 3- </a:t>
            </a:r>
            <a:r>
              <a:rPr lang="en-US" sz="2800" b="0" i="0" u="none" strike="noStrike" cap="none" dirty="0">
                <a:solidFill>
                  <a:srgbClr val="004E6C"/>
                </a:solidFill>
                <a:latin typeface="Arial" panose="020B0604020202020204" pitchFamily="34" charset="0"/>
                <a:ea typeface="Quattrocento Sans" panose="020B0502050000020003"/>
                <a:cs typeface="Arial" panose="020B0604020202020204" pitchFamily="34" charset="0"/>
                <a:sym typeface="Quattrocento Sans" panose="020B0502050000020003"/>
              </a:rPr>
              <a:t>OXIDATION AND REDUCTION</a:t>
            </a:r>
            <a:endParaRPr sz="4000" b="1" i="0" u="none" strike="noStrike" cap="none" dirty="0">
              <a:solidFill>
                <a:srgbClr val="004E6C"/>
              </a:solidFill>
              <a:latin typeface="Arial" panose="020B0604020202020204" pitchFamily="34" charset="0"/>
              <a:ea typeface="Quattrocento Sans" panose="020B0502050000020003"/>
              <a:cs typeface="Arial" panose="020B0604020202020204" pitchFamily="34" charset="0"/>
              <a:sym typeface="Quattrocento Sans" panose="020B0502050000020003"/>
            </a:endParaRPr>
          </a:p>
        </p:txBody>
      </p:sp>
      <p:sp>
        <p:nvSpPr>
          <p:cNvPr id="6" name="Rectangle 5"/>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104"/>
                                        </p:tgtEl>
                                        <p:attrNameLst>
                                          <p:attrName>style.visibility</p:attrName>
                                        </p:attrNameLst>
                                      </p:cBhvr>
                                      <p:to>
                                        <p:strVal val="visible"/>
                                      </p:to>
                                    </p:set>
                                    <p:anim calcmode="lin" valueType="num">
                                      <p:cBhvr additive="base">
                                        <p:cTn id="7" dur="500"/>
                                        <p:tgtEl>
                                          <p:spTgt spid="104"/>
                                        </p:tgtEl>
                                        <p:attrNameLst>
                                          <p:attrName>ppt_y</p:attrName>
                                        </p:attrNameLst>
                                      </p:cBhvr>
                                      <p:tavLst>
                                        <p:tav tm="0">
                                          <p:val>
                                            <p:strVal val="#ppt_y+#ppt_h*1.125000"/>
                                          </p:val>
                                        </p:tav>
                                        <p:tav tm="100000">
                                          <p:val>
                                            <p:strVal val="#ppt_y"/>
                                          </p:val>
                                        </p:tav>
                                      </p:tavLst>
                                    </p:anim>
                                    <p:animEffect transition="in" filter="wipe(up)">
                                      <p:cBhvr>
                                        <p:cTn id="8" dur="500"/>
                                        <p:tgtEl>
                                          <p:spTgt spid="104"/>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106"/>
                                        </p:tgtEl>
                                        <p:attrNameLst>
                                          <p:attrName>style.visibility</p:attrName>
                                        </p:attrNameLst>
                                      </p:cBhvr>
                                      <p:to>
                                        <p:strVal val="visible"/>
                                      </p:to>
                                    </p:set>
                                    <p:anim calcmode="lin" valueType="num">
                                      <p:cBhvr additive="base">
                                        <p:cTn id="12" dur="500"/>
                                        <p:tgtEl>
                                          <p:spTgt spid="106"/>
                                        </p:tgtEl>
                                        <p:attrNameLst>
                                          <p:attrName>ppt_y</p:attrName>
                                        </p:attrNameLst>
                                      </p:cBhvr>
                                      <p:tavLst>
                                        <p:tav tm="0">
                                          <p:val>
                                            <p:strVal val="#ppt_y+#ppt_h*1.125000"/>
                                          </p:val>
                                        </p:tav>
                                        <p:tav tm="100000">
                                          <p:val>
                                            <p:strVal val="#ppt_y"/>
                                          </p:val>
                                        </p:tav>
                                      </p:tavLst>
                                    </p:anim>
                                    <p:animEffect transition="in" filter="wipe(up)">
                                      <p:cBhvr>
                                        <p:cTn id="13" dur="500"/>
                                        <p:tgtEl>
                                          <p:spTgt spid="106"/>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500"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2"/>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004E6C"/>
              </a:buClr>
              <a:buSzPts val="4400"/>
              <a:buFont typeface="Century Gothic" panose="020B0502020202020204"/>
              <a:buNone/>
            </a:pPr>
            <a:r>
              <a:rPr lang="en-US" b="1" dirty="0">
                <a:latin typeface="Arial" panose="020B0604020202020204" pitchFamily="34" charset="0"/>
                <a:cs typeface="Arial" panose="020B0604020202020204" pitchFamily="34" charset="0"/>
              </a:rPr>
              <a:t>Nuclear Fusion</a:t>
            </a:r>
            <a:endParaRPr lang="en-US" b="1" dirty="0">
              <a:latin typeface="Arial" panose="020B0604020202020204" pitchFamily="34" charset="0"/>
              <a:cs typeface="Arial" panose="020B0604020202020204" pitchFamily="34" charset="0"/>
            </a:endParaRPr>
          </a:p>
        </p:txBody>
      </p:sp>
      <p:sp>
        <p:nvSpPr>
          <p:cNvPr id="181" name="Google Shape;181;p22"/>
          <p:cNvSpPr txBox="1">
            <a:spLocks noGrp="1"/>
          </p:cNvSpPr>
          <p:nvPr>
            <p:ph type="body" idx="1"/>
          </p:nvPr>
        </p:nvSpPr>
        <p:spPr>
          <a:xfrm>
            <a:off x="1117600" y="1701800"/>
            <a:ext cx="4963160" cy="4470400"/>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400"/>
              <a:buChar char="•"/>
            </a:pPr>
            <a:r>
              <a:rPr lang="en-US" b="1" dirty="0">
                <a:latin typeface="Arial" panose="020B0604020202020204" pitchFamily="34" charset="0"/>
                <a:cs typeface="Arial" panose="020B0604020202020204" pitchFamily="34" charset="0"/>
              </a:rPr>
              <a:t>Nuclear fusion</a:t>
            </a:r>
            <a:r>
              <a:rPr lang="en-US" dirty="0">
                <a:latin typeface="Arial" panose="020B0604020202020204" pitchFamily="34" charset="0"/>
                <a:cs typeface="Arial" panose="020B0604020202020204" pitchFamily="34" charset="0"/>
              </a:rPr>
              <a:t> is the process of making a single heavy nucleus (part of an atom) from two lighter nuclei.</a:t>
            </a:r>
            <a:endParaRPr lang="en-US" dirty="0">
              <a:latin typeface="Arial" panose="020B0604020202020204" pitchFamily="34" charset="0"/>
              <a:cs typeface="Arial" panose="020B0604020202020204" pitchFamily="34" charset="0"/>
            </a:endParaRPr>
          </a:p>
        </p:txBody>
      </p:sp>
      <p:pic>
        <p:nvPicPr>
          <p:cNvPr id="182" name="Google Shape;182;p22"/>
          <p:cNvPicPr preferRelativeResize="0"/>
          <p:nvPr/>
        </p:nvPicPr>
        <p:blipFill>
          <a:blip r:embed="rId1"/>
          <a:stretch>
            <a:fillRect/>
          </a:stretch>
        </p:blipFill>
        <p:spPr>
          <a:xfrm>
            <a:off x="6172469" y="1868890"/>
            <a:ext cx="4848925" cy="3636700"/>
          </a:xfrm>
          <a:prstGeom prst="rect">
            <a:avLst/>
          </a:prstGeom>
          <a:noFill/>
          <a:ln>
            <a:noFill/>
          </a:ln>
        </p:spPr>
      </p:pic>
      <p:sp>
        <p:nvSpPr>
          <p:cNvPr id="5" name="Rectangle 4"/>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500"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par>
                          <p:cTn id="8" fill="hold">
                            <p:stCondLst>
                              <p:cond delay="2000"/>
                            </p:stCondLst>
                            <p:childTnLst>
                              <p:par>
                                <p:cTn id="9" presetID="12" presetClass="entr" presetSubtype="4" fill="hold" grpId="1" nodeType="afterEffect">
                                  <p:stCondLst>
                                    <p:cond delay="1500"/>
                                  </p:stCondLst>
                                  <p:childTnLst>
                                    <p:set>
                                      <p:cBhvr>
                                        <p:cTn id="10" dur="500" fill="hold">
                                          <p:stCondLst>
                                            <p:cond delay="0"/>
                                          </p:stCondLst>
                                        </p:cTn>
                                        <p:tgtEl>
                                          <p:spTgt spid="181">
                                            <p:txEl>
                                              <p:pRg st="0" end="0"/>
                                            </p:txEl>
                                          </p:spTgt>
                                        </p:tgtEl>
                                        <p:attrNameLst>
                                          <p:attrName>style.visibility</p:attrName>
                                        </p:attrNameLst>
                                      </p:cBhvr>
                                      <p:to>
                                        <p:strVal val="visible"/>
                                      </p:to>
                                    </p:set>
                                    <p:anim calcmode="lin" valueType="num">
                                      <p:cBhvr additive="base">
                                        <p:cTn id="11" dur="500"/>
                                        <p:tgtEl>
                                          <p:spTgt spid="181">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81">
                                            <p:txEl>
                                              <p:pRg st="0" end="0"/>
                                            </p:txEl>
                                          </p:spTgt>
                                        </p:tgtEl>
                                      </p:cBhvr>
                                    </p:animEffect>
                                  </p:childTnLst>
                                </p:cTn>
                              </p:par>
                            </p:childTnLst>
                          </p:cTn>
                        </p:par>
                        <p:par>
                          <p:cTn id="13" fill="hold">
                            <p:stCondLst>
                              <p:cond delay="4000"/>
                            </p:stCondLst>
                            <p:childTnLst>
                              <p:par>
                                <p:cTn id="14" presetID="12" presetClass="entr" presetSubtype="4" fill="hold" grpId="0" nodeType="afterEffect">
                                  <p:stCondLst>
                                    <p:cond delay="10000"/>
                                  </p:stCondLst>
                                  <p:childTnLst>
                                    <p:set>
                                      <p:cBhvr>
                                        <p:cTn id="15" dur="500"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ppt_y</p:attrName>
                                        </p:attrNameLst>
                                      </p:cBhvr>
                                      <p:tavLst>
                                        <p:tav tm="0">
                                          <p:val>
                                            <p:strVal val="#ppt_y+#ppt_h*1.125000"/>
                                          </p:val>
                                        </p:tav>
                                        <p:tav tm="100000">
                                          <p:val>
                                            <p:strVal val="#ppt_y"/>
                                          </p:val>
                                        </p:tav>
                                      </p:tavLst>
                                    </p:anim>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1" build="p"/>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004E6C"/>
              </a:buClr>
              <a:buSzPts val="4400"/>
              <a:buFont typeface="Century Gothic" panose="020B0502020202020204"/>
              <a:buNone/>
            </a:pPr>
            <a:r>
              <a:rPr lang="en-US" b="1" dirty="0">
                <a:latin typeface="Arial" panose="020B0604020202020204" pitchFamily="34" charset="0"/>
                <a:cs typeface="Arial" panose="020B0604020202020204" pitchFamily="34" charset="0"/>
              </a:rPr>
              <a:t>Ozone Depletion</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sp>
        <p:nvSpPr>
          <p:cNvPr id="189" name="Google Shape;189;p23"/>
          <p:cNvSpPr txBox="1">
            <a:spLocks noGrp="1"/>
          </p:cNvSpPr>
          <p:nvPr>
            <p:ph type="body" idx="1"/>
          </p:nvPr>
        </p:nvSpPr>
        <p:spPr>
          <a:xfrm>
            <a:off x="1117309" y="1701800"/>
            <a:ext cx="10157354" cy="4470400"/>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400"/>
              <a:buChar char="•"/>
            </a:pPr>
            <a:r>
              <a:rPr lang="en-US" dirty="0">
                <a:latin typeface="Arial" panose="020B0604020202020204" pitchFamily="34" charset="0"/>
                <a:cs typeface="Arial" panose="020B0604020202020204" pitchFamily="34" charset="0"/>
              </a:rPr>
              <a:t>When a nuclear weapon explodes in the air, the surrounding air is subjected to great heat, followed by relatively rapid cooling.</a:t>
            </a:r>
            <a:endParaRPr lang="en-US" dirty="0">
              <a:latin typeface="Arial" panose="020B0604020202020204" pitchFamily="34" charset="0"/>
              <a:cs typeface="Arial" panose="020B0604020202020204" pitchFamily="34" charset="0"/>
            </a:endParaRPr>
          </a:p>
        </p:txBody>
      </p:sp>
      <p:pic>
        <p:nvPicPr>
          <p:cNvPr id="190" name="Google Shape;190;p23"/>
          <p:cNvPicPr preferRelativeResize="0"/>
          <p:nvPr/>
        </p:nvPicPr>
        <p:blipFill>
          <a:blip r:embed="rId1"/>
          <a:stretch>
            <a:fillRect/>
          </a:stretch>
        </p:blipFill>
        <p:spPr>
          <a:xfrm>
            <a:off x="3365864" y="2660249"/>
            <a:ext cx="5457100" cy="3631450"/>
          </a:xfrm>
          <a:prstGeom prst="rect">
            <a:avLst/>
          </a:prstGeom>
          <a:noFill/>
          <a:ln>
            <a:noFill/>
          </a:ln>
        </p:spPr>
      </p:pic>
      <p:sp>
        <p:nvSpPr>
          <p:cNvPr id="5" name="Rectangle 4"/>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afterEffect">
                                  <p:stCondLst>
                                    <p:cond delay="1500"/>
                                  </p:stCondLst>
                                  <p:childTnLst>
                                    <p:set>
                                      <p:cBhvr>
                                        <p:cTn id="6" dur="500" fill="hold">
                                          <p:stCondLst>
                                            <p:cond delay="0"/>
                                          </p:stCondLst>
                                        </p:cTn>
                                        <p:tgtEl>
                                          <p:spTgt spid="189">
                                            <p:txEl>
                                              <p:pRg st="0" end="0"/>
                                            </p:txEl>
                                          </p:spTgt>
                                        </p:tgtEl>
                                        <p:attrNameLst>
                                          <p:attrName>style.visibility</p:attrName>
                                        </p:attrNameLst>
                                      </p:cBhvr>
                                      <p:to>
                                        <p:strVal val="visible"/>
                                      </p:to>
                                    </p:set>
                                    <p:anim calcmode="lin" valueType="num">
                                      <p:cBhvr additive="base">
                                        <p:cTn id="7" dur="500"/>
                                        <p:tgtEl>
                                          <p:spTgt spid="18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89">
                                            <p:txEl>
                                              <p:pRg st="0" end="0"/>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500" fill="hold">
                                          <p:stCondLst>
                                            <p:cond delay="0"/>
                                          </p:stCondLst>
                                        </p:cTn>
                                        <p:tgtEl>
                                          <p:spTgt spid="190"/>
                                        </p:tgtEl>
                                        <p:attrNameLst>
                                          <p:attrName>style.visibility</p:attrName>
                                        </p:attrNameLst>
                                      </p:cBhvr>
                                      <p:to>
                                        <p:strVal val="visible"/>
                                      </p:to>
                                    </p:set>
                                    <p:animEffect transition="in" filter="fade">
                                      <p:cBhvr>
                                        <p:cTn id="12" dur="500"/>
                                        <p:tgtEl>
                                          <p:spTgt spid="190"/>
                                        </p:tgtEl>
                                      </p:cBhvr>
                                    </p:animEffect>
                                  </p:childTnLst>
                                </p:cTn>
                              </p:par>
                            </p:childTnLst>
                          </p:cTn>
                        </p:par>
                        <p:par>
                          <p:cTn id="13" fill="hold">
                            <p:stCondLst>
                              <p:cond delay="4000"/>
                            </p:stCondLst>
                            <p:childTnLst>
                              <p:par>
                                <p:cTn id="14" presetID="12" presetClass="entr" presetSubtype="4" fill="hold" grpId="0" nodeType="afterEffect">
                                  <p:stCondLst>
                                    <p:cond delay="1500"/>
                                  </p:stCondLst>
                                  <p:childTnLst>
                                    <p:set>
                                      <p:cBhvr>
                                        <p:cTn id="15" dur="500"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ppt_y</p:attrName>
                                        </p:attrNameLst>
                                      </p:cBhvr>
                                      <p:tavLst>
                                        <p:tav tm="0">
                                          <p:val>
                                            <p:strVal val="#ppt_y+#ppt_h*1.125000"/>
                                          </p:val>
                                        </p:tav>
                                        <p:tav tm="100000">
                                          <p:val>
                                            <p:strVal val="#ppt_y"/>
                                          </p:val>
                                        </p:tav>
                                      </p:tavLst>
                                    </p:anim>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1" build="p"/>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1015709" y="48260"/>
            <a:ext cx="10157354"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004E6C"/>
              </a:buClr>
              <a:buSzPts val="4400"/>
              <a:buFont typeface="Century Gothic" panose="020B0502020202020204"/>
              <a:buNone/>
            </a:pPr>
            <a:r>
              <a:rPr lang="en-US" b="1">
                <a:latin typeface="Arial" panose="020B0604020202020204" pitchFamily="34" charset="0"/>
                <a:cs typeface="Arial" panose="020B0604020202020204" pitchFamily="34" charset="0"/>
              </a:rPr>
              <a:t>Ozone Depletion</a:t>
            </a:r>
            <a:br>
              <a:rPr lang="en-US" b="1">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2" name="TextBox 7"/>
          <p:cNvSpPr txBox="1"/>
          <p:nvPr/>
        </p:nvSpPr>
        <p:spPr>
          <a:xfrm>
            <a:off x="1564005" y="1265555"/>
            <a:ext cx="633095" cy="2959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IN" altLang="en-US" dirty="0">
                <a:solidFill>
                  <a:schemeClr val="tx1"/>
                </a:solidFill>
                <a:latin typeface="Arial" panose="020B0604020202020204" pitchFamily="34" charset="0"/>
                <a:cs typeface="Arial" panose="020B0604020202020204" pitchFamily="34" charset="0"/>
              </a:rPr>
              <a:t>NO</a:t>
            </a:r>
            <a:endParaRPr lang="en-IN" altLang="en-US" dirty="0">
              <a:solidFill>
                <a:schemeClr val="tx1"/>
              </a:solidFill>
              <a:latin typeface="Arial" panose="020B0604020202020204" pitchFamily="34" charset="0"/>
              <a:cs typeface="Arial" panose="020B0604020202020204" pitchFamily="34" charset="0"/>
            </a:endParaRPr>
          </a:p>
        </p:txBody>
      </p:sp>
      <p:sp>
        <p:nvSpPr>
          <p:cNvPr id="3" name="TextBox 8"/>
          <p:cNvSpPr txBox="1"/>
          <p:nvPr/>
        </p:nvSpPr>
        <p:spPr>
          <a:xfrm>
            <a:off x="2125980" y="1318895"/>
            <a:ext cx="626110" cy="295910"/>
          </a:xfrm>
          <a:prstGeom prst="rect">
            <a:avLst/>
          </a:prstGeom>
          <a:noFill/>
        </p:spPr>
        <p:txBody>
          <a:bodyPr wrap="square" rtlCol="0">
            <a:spAutoFit/>
          </a:bodyPr>
          <a:lstStyle/>
          <a:p>
            <a:pPr algn="ctr">
              <a:lnSpc>
                <a:spcPct val="95000"/>
              </a:lnSpc>
            </a:pPr>
            <a:r>
              <a:rPr lang="en-US">
                <a:solidFill>
                  <a:schemeClr val="tx1"/>
                </a:solidFill>
                <a:latin typeface="Arial" panose="020B0604020202020204" pitchFamily="34" charset="0"/>
                <a:cs typeface="Arial" panose="020B0604020202020204" pitchFamily="34" charset="0"/>
              </a:rPr>
              <a:t>+</a:t>
            </a:r>
            <a:endParaRPr lang="en-US">
              <a:solidFill>
                <a:schemeClr val="tx1"/>
              </a:solidFill>
              <a:latin typeface="Arial" panose="020B0604020202020204" pitchFamily="34" charset="0"/>
              <a:cs typeface="Arial" panose="020B0604020202020204" pitchFamily="34" charset="0"/>
            </a:endParaRPr>
          </a:p>
        </p:txBody>
      </p:sp>
      <p:sp>
        <p:nvSpPr>
          <p:cNvPr id="4" name="TextBox 9"/>
          <p:cNvSpPr txBox="1"/>
          <p:nvPr/>
        </p:nvSpPr>
        <p:spPr>
          <a:xfrm>
            <a:off x="2725420" y="1290320"/>
            <a:ext cx="547370" cy="2959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IN" altLang="en-US" dirty="0">
                <a:solidFill>
                  <a:schemeClr val="tx1"/>
                </a:solidFill>
                <a:latin typeface="Arial" panose="020B0604020202020204" pitchFamily="34" charset="0"/>
                <a:cs typeface="Arial" panose="020B0604020202020204" pitchFamily="34" charset="0"/>
              </a:rPr>
              <a:t>O</a:t>
            </a:r>
            <a:r>
              <a:rPr lang="en-IN" altLang="en-US" baseline="-25000" dirty="0">
                <a:solidFill>
                  <a:schemeClr val="tx1"/>
                </a:solidFill>
                <a:latin typeface="Arial" panose="020B0604020202020204" pitchFamily="34" charset="0"/>
                <a:cs typeface="Arial" panose="020B0604020202020204" pitchFamily="34" charset="0"/>
              </a:rPr>
              <a:t>3</a:t>
            </a:r>
            <a:endParaRPr lang="en-IN" altLang="en-US" baseline="-25000" dirty="0">
              <a:solidFill>
                <a:schemeClr val="tx1"/>
              </a:solidFill>
              <a:latin typeface="Arial" panose="020B0604020202020204" pitchFamily="34" charset="0"/>
              <a:cs typeface="Arial" panose="020B0604020202020204" pitchFamily="34" charset="0"/>
            </a:endParaRPr>
          </a:p>
        </p:txBody>
      </p:sp>
      <p:cxnSp>
        <p:nvCxnSpPr>
          <p:cNvPr id="5" name="Straight Arrow Connector 4"/>
          <p:cNvCxnSpPr/>
          <p:nvPr/>
        </p:nvCxnSpPr>
        <p:spPr>
          <a:xfrm flipV="1">
            <a:off x="3644900" y="1433830"/>
            <a:ext cx="1178560" cy="11430"/>
          </a:xfrm>
          <a:prstGeom prst="straightConnector1">
            <a:avLst/>
          </a:prstGeom>
          <a:ln w="285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 name="TextBox 12"/>
          <p:cNvSpPr txBox="1"/>
          <p:nvPr/>
        </p:nvSpPr>
        <p:spPr>
          <a:xfrm>
            <a:off x="5107305" y="1294130"/>
            <a:ext cx="879475" cy="2959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IN" altLang="en-US" dirty="0">
                <a:solidFill>
                  <a:schemeClr val="tx1"/>
                </a:solidFill>
                <a:latin typeface="Arial" panose="020B0604020202020204" pitchFamily="34" charset="0"/>
                <a:cs typeface="Arial" panose="020B0604020202020204" pitchFamily="34" charset="0"/>
              </a:rPr>
              <a:t>NO</a:t>
            </a:r>
            <a:r>
              <a:rPr lang="en-IN" altLang="en-US" baseline="-25000" dirty="0">
                <a:solidFill>
                  <a:schemeClr val="tx1"/>
                </a:solidFill>
                <a:latin typeface="Arial" panose="020B0604020202020204" pitchFamily="34" charset="0"/>
                <a:cs typeface="Arial" panose="020B0604020202020204" pitchFamily="34" charset="0"/>
              </a:rPr>
              <a:t>2</a:t>
            </a:r>
            <a:endParaRPr lang="en-IN" altLang="en-US" baseline="-25000" dirty="0">
              <a:solidFill>
                <a:schemeClr val="tx1"/>
              </a:solidFill>
              <a:latin typeface="Arial" panose="020B0604020202020204" pitchFamily="34" charset="0"/>
              <a:cs typeface="Arial" panose="020B0604020202020204" pitchFamily="34" charset="0"/>
            </a:endParaRPr>
          </a:p>
        </p:txBody>
      </p:sp>
      <p:sp>
        <p:nvSpPr>
          <p:cNvPr id="7" name="TextBox 13"/>
          <p:cNvSpPr txBox="1"/>
          <p:nvPr/>
        </p:nvSpPr>
        <p:spPr>
          <a:xfrm>
            <a:off x="6122676" y="1294207"/>
            <a:ext cx="370614" cy="443198"/>
          </a:xfrm>
          <a:prstGeom prst="rect">
            <a:avLst/>
          </a:prstGeom>
          <a:noFill/>
        </p:spPr>
        <p:txBody>
          <a:bodyPr wrap="none" rtlCol="0">
            <a:spAutoFit/>
          </a:bodyPr>
          <a:lstStyle/>
          <a:p>
            <a:pPr algn="ctr">
              <a:lnSpc>
                <a:spcPct val="95000"/>
              </a:lnSpc>
            </a:pPr>
            <a:r>
              <a:rPr lang="en-US">
                <a:solidFill>
                  <a:schemeClr val="tx1"/>
                </a:solidFill>
                <a:latin typeface="Arial" panose="020B0604020202020204" pitchFamily="34" charset="0"/>
                <a:cs typeface="Arial" panose="020B0604020202020204" pitchFamily="34" charset="0"/>
              </a:rPr>
              <a:t>+</a:t>
            </a:r>
            <a:endParaRPr lang="en-US">
              <a:solidFill>
                <a:schemeClr val="tx1"/>
              </a:solidFill>
              <a:latin typeface="Arial" panose="020B0604020202020204" pitchFamily="34" charset="0"/>
              <a:cs typeface="Arial" panose="020B0604020202020204" pitchFamily="34" charset="0"/>
            </a:endParaRPr>
          </a:p>
        </p:txBody>
      </p:sp>
      <p:sp>
        <p:nvSpPr>
          <p:cNvPr id="11" name="TextBox 14"/>
          <p:cNvSpPr txBox="1"/>
          <p:nvPr/>
        </p:nvSpPr>
        <p:spPr>
          <a:xfrm>
            <a:off x="6665595" y="1265555"/>
            <a:ext cx="659130" cy="2959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IN" altLang="en-US">
                <a:solidFill>
                  <a:schemeClr val="tx1"/>
                </a:solidFill>
                <a:latin typeface="Arial" panose="020B0604020202020204" pitchFamily="34" charset="0"/>
                <a:cs typeface="Arial" panose="020B0604020202020204" pitchFamily="34" charset="0"/>
              </a:rPr>
              <a:t>O</a:t>
            </a:r>
            <a:r>
              <a:rPr lang="en-IN" altLang="en-US" baseline="-25000">
                <a:solidFill>
                  <a:schemeClr val="tx1"/>
                </a:solidFill>
                <a:latin typeface="Arial" panose="020B0604020202020204" pitchFamily="34" charset="0"/>
                <a:cs typeface="Arial" panose="020B0604020202020204" pitchFamily="34" charset="0"/>
              </a:rPr>
              <a:t>2</a:t>
            </a:r>
            <a:endParaRPr lang="en-IN" altLang="en-US" baseline="-25000" dirty="0">
              <a:solidFill>
                <a:schemeClr val="tx1"/>
              </a:solidFill>
              <a:latin typeface="Arial" panose="020B0604020202020204" pitchFamily="34" charset="0"/>
              <a:cs typeface="Arial" panose="020B0604020202020204" pitchFamily="34" charset="0"/>
            </a:endParaRPr>
          </a:p>
        </p:txBody>
      </p:sp>
      <p:sp>
        <p:nvSpPr>
          <p:cNvPr id="16" name="TextBox 7"/>
          <p:cNvSpPr txBox="1"/>
          <p:nvPr/>
        </p:nvSpPr>
        <p:spPr>
          <a:xfrm>
            <a:off x="1564005" y="2301875"/>
            <a:ext cx="633730" cy="2959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IN" altLang="en-US" dirty="0">
                <a:solidFill>
                  <a:schemeClr val="tx1"/>
                </a:solidFill>
                <a:latin typeface="Arial" panose="020B0604020202020204" pitchFamily="34" charset="0"/>
                <a:cs typeface="Arial" panose="020B0604020202020204" pitchFamily="34" charset="0"/>
                <a:sym typeface="+mn-ea"/>
              </a:rPr>
              <a:t>NO</a:t>
            </a:r>
            <a:r>
              <a:rPr lang="en-IN" altLang="en-US" baseline="-25000" dirty="0">
                <a:solidFill>
                  <a:schemeClr val="tx1"/>
                </a:solidFill>
                <a:latin typeface="Arial" panose="020B0604020202020204" pitchFamily="34" charset="0"/>
                <a:cs typeface="Arial" panose="020B0604020202020204" pitchFamily="34" charset="0"/>
                <a:sym typeface="+mn-ea"/>
              </a:rPr>
              <a:t>2</a:t>
            </a:r>
            <a:endParaRPr lang="en-IN" altLang="en-US" baseline="-25000" dirty="0">
              <a:solidFill>
                <a:schemeClr val="tx1"/>
              </a:solidFill>
              <a:latin typeface="Arial" panose="020B0604020202020204" pitchFamily="34" charset="0"/>
              <a:cs typeface="Arial" panose="020B0604020202020204" pitchFamily="34" charset="0"/>
              <a:sym typeface="+mn-ea"/>
            </a:endParaRPr>
          </a:p>
        </p:txBody>
      </p:sp>
      <p:sp>
        <p:nvSpPr>
          <p:cNvPr id="17" name="TextBox 8"/>
          <p:cNvSpPr txBox="1"/>
          <p:nvPr/>
        </p:nvSpPr>
        <p:spPr>
          <a:xfrm>
            <a:off x="2197100" y="2301240"/>
            <a:ext cx="626110" cy="295910"/>
          </a:xfrm>
          <a:prstGeom prst="rect">
            <a:avLst/>
          </a:prstGeom>
          <a:noFill/>
        </p:spPr>
        <p:txBody>
          <a:bodyPr wrap="square" rtlCol="0">
            <a:spAutoFit/>
          </a:bodyPr>
          <a:lstStyle/>
          <a:p>
            <a:pPr algn="ctr">
              <a:lnSpc>
                <a:spcPct val="95000"/>
              </a:lnSpc>
            </a:pPr>
            <a:r>
              <a:rPr lang="en-US">
                <a:solidFill>
                  <a:schemeClr val="tx1"/>
                </a:solidFill>
                <a:latin typeface="Arial" panose="020B0604020202020204" pitchFamily="34" charset="0"/>
                <a:cs typeface="Arial" panose="020B0604020202020204" pitchFamily="34" charset="0"/>
              </a:rPr>
              <a:t>+</a:t>
            </a:r>
            <a:endParaRPr lang="en-US">
              <a:solidFill>
                <a:schemeClr val="tx1"/>
              </a:solidFill>
              <a:latin typeface="Arial" panose="020B0604020202020204" pitchFamily="34" charset="0"/>
              <a:cs typeface="Arial" panose="020B0604020202020204" pitchFamily="34" charset="0"/>
            </a:endParaRPr>
          </a:p>
        </p:txBody>
      </p:sp>
      <p:sp>
        <p:nvSpPr>
          <p:cNvPr id="18" name="TextBox 9"/>
          <p:cNvSpPr txBox="1"/>
          <p:nvPr/>
        </p:nvSpPr>
        <p:spPr>
          <a:xfrm>
            <a:off x="2752090" y="2301240"/>
            <a:ext cx="724535" cy="2959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IN" altLang="en-US" dirty="0">
                <a:solidFill>
                  <a:schemeClr val="tx1"/>
                </a:solidFill>
                <a:latin typeface="Arial" panose="020B0604020202020204" pitchFamily="34" charset="0"/>
                <a:cs typeface="Arial" panose="020B0604020202020204" pitchFamily="34" charset="0"/>
              </a:rPr>
              <a:t>O</a:t>
            </a:r>
            <a:endParaRPr lang="en-IN" altLang="en-US" baseline="-25000" dirty="0">
              <a:solidFill>
                <a:schemeClr val="tx1"/>
              </a:solidFill>
              <a:latin typeface="Arial" panose="020B0604020202020204" pitchFamily="34" charset="0"/>
              <a:cs typeface="Arial" panose="020B0604020202020204" pitchFamily="34" charset="0"/>
            </a:endParaRPr>
          </a:p>
        </p:txBody>
      </p:sp>
      <p:cxnSp>
        <p:nvCxnSpPr>
          <p:cNvPr id="19" name="Straight Arrow Connector 18"/>
          <p:cNvCxnSpPr/>
          <p:nvPr/>
        </p:nvCxnSpPr>
        <p:spPr>
          <a:xfrm flipV="1">
            <a:off x="3731895" y="2446655"/>
            <a:ext cx="1091565" cy="5715"/>
          </a:xfrm>
          <a:prstGeom prst="straightConnector1">
            <a:avLst/>
          </a:prstGeom>
          <a:ln w="285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0" name="TextBox 12"/>
          <p:cNvSpPr txBox="1"/>
          <p:nvPr/>
        </p:nvSpPr>
        <p:spPr>
          <a:xfrm>
            <a:off x="5107940" y="2301875"/>
            <a:ext cx="878205" cy="2959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IN" altLang="en-US" dirty="0">
                <a:solidFill>
                  <a:schemeClr val="tx1"/>
                </a:solidFill>
                <a:latin typeface="Arial" panose="020B0604020202020204" pitchFamily="34" charset="0"/>
                <a:cs typeface="Arial" panose="020B0604020202020204" pitchFamily="34" charset="0"/>
              </a:rPr>
              <a:t>NO</a:t>
            </a:r>
            <a:endParaRPr lang="en-IN" altLang="en-US" baseline="-25000" dirty="0">
              <a:solidFill>
                <a:schemeClr val="tx1"/>
              </a:solidFill>
              <a:latin typeface="Arial" panose="020B0604020202020204" pitchFamily="34" charset="0"/>
              <a:cs typeface="Arial" panose="020B0604020202020204" pitchFamily="34" charset="0"/>
            </a:endParaRPr>
          </a:p>
        </p:txBody>
      </p:sp>
      <p:sp>
        <p:nvSpPr>
          <p:cNvPr id="21" name="TextBox 13"/>
          <p:cNvSpPr txBox="1"/>
          <p:nvPr/>
        </p:nvSpPr>
        <p:spPr>
          <a:xfrm>
            <a:off x="6122670" y="2295525"/>
            <a:ext cx="626110" cy="295910"/>
          </a:xfrm>
          <a:prstGeom prst="rect">
            <a:avLst/>
          </a:prstGeom>
          <a:noFill/>
        </p:spPr>
        <p:txBody>
          <a:bodyPr wrap="square" rtlCol="0">
            <a:spAutoFit/>
          </a:bodyPr>
          <a:lstStyle/>
          <a:p>
            <a:pPr algn="ctr">
              <a:lnSpc>
                <a:spcPct val="95000"/>
              </a:lnSpc>
            </a:pPr>
            <a:r>
              <a:rPr lang="en-US">
                <a:solidFill>
                  <a:schemeClr val="tx1"/>
                </a:solidFill>
                <a:latin typeface="Arial" panose="020B0604020202020204" pitchFamily="34" charset="0"/>
                <a:cs typeface="Arial" panose="020B0604020202020204" pitchFamily="34" charset="0"/>
              </a:rPr>
              <a:t>+</a:t>
            </a:r>
            <a:endParaRPr lang="en-US">
              <a:solidFill>
                <a:schemeClr val="tx1"/>
              </a:solidFill>
              <a:latin typeface="Arial" panose="020B0604020202020204" pitchFamily="34" charset="0"/>
              <a:cs typeface="Arial" panose="020B0604020202020204" pitchFamily="34" charset="0"/>
            </a:endParaRPr>
          </a:p>
        </p:txBody>
      </p:sp>
      <p:sp>
        <p:nvSpPr>
          <p:cNvPr id="22" name="TextBox 14"/>
          <p:cNvSpPr txBox="1"/>
          <p:nvPr/>
        </p:nvSpPr>
        <p:spPr>
          <a:xfrm>
            <a:off x="6665595" y="2301875"/>
            <a:ext cx="721995" cy="2959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IN" altLang="en-US">
                <a:solidFill>
                  <a:schemeClr val="tx1"/>
                </a:solidFill>
                <a:latin typeface="Arial" panose="020B0604020202020204" pitchFamily="34" charset="0"/>
                <a:cs typeface="Arial" panose="020B0604020202020204" pitchFamily="34" charset="0"/>
              </a:rPr>
              <a:t>O</a:t>
            </a:r>
            <a:r>
              <a:rPr lang="en-IN" altLang="en-US" baseline="-25000">
                <a:solidFill>
                  <a:schemeClr val="tx1"/>
                </a:solidFill>
                <a:latin typeface="Arial" panose="020B0604020202020204" pitchFamily="34" charset="0"/>
                <a:cs typeface="Arial" panose="020B0604020202020204" pitchFamily="34" charset="0"/>
              </a:rPr>
              <a:t>2</a:t>
            </a:r>
            <a:endParaRPr lang="en-IN" altLang="en-US" baseline="-25000" dirty="0">
              <a:solidFill>
                <a:schemeClr val="tx1"/>
              </a:solidFill>
              <a:latin typeface="Arial" panose="020B0604020202020204" pitchFamily="34" charset="0"/>
              <a:cs typeface="Arial" panose="020B0604020202020204" pitchFamily="34" charset="0"/>
            </a:endParaRPr>
          </a:p>
        </p:txBody>
      </p:sp>
      <p:sp>
        <p:nvSpPr>
          <p:cNvPr id="30" name="TextBox 7"/>
          <p:cNvSpPr txBox="1"/>
          <p:nvPr/>
        </p:nvSpPr>
        <p:spPr>
          <a:xfrm>
            <a:off x="1687830" y="3830955"/>
            <a:ext cx="803910" cy="2959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IN" altLang="en-US" dirty="0">
                <a:solidFill>
                  <a:schemeClr val="tx1"/>
                </a:solidFill>
                <a:latin typeface="Arial" panose="020B0604020202020204" pitchFamily="34" charset="0"/>
                <a:cs typeface="Arial" panose="020B0604020202020204" pitchFamily="34" charset="0"/>
                <a:sym typeface="+mn-ea"/>
              </a:rPr>
              <a:t>Net O </a:t>
            </a:r>
            <a:endParaRPr lang="en-IN" altLang="en-US" dirty="0">
              <a:solidFill>
                <a:schemeClr val="tx1"/>
              </a:solidFill>
              <a:latin typeface="Arial" panose="020B0604020202020204" pitchFamily="34" charset="0"/>
              <a:cs typeface="Arial" panose="020B0604020202020204" pitchFamily="34" charset="0"/>
              <a:sym typeface="+mn-ea"/>
            </a:endParaRPr>
          </a:p>
        </p:txBody>
      </p:sp>
      <p:sp>
        <p:nvSpPr>
          <p:cNvPr id="31" name="TextBox 8"/>
          <p:cNvSpPr txBox="1"/>
          <p:nvPr/>
        </p:nvSpPr>
        <p:spPr>
          <a:xfrm>
            <a:off x="2572421" y="3809923"/>
            <a:ext cx="370614" cy="443198"/>
          </a:xfrm>
          <a:prstGeom prst="rect">
            <a:avLst/>
          </a:prstGeom>
          <a:noFill/>
        </p:spPr>
        <p:txBody>
          <a:bodyPr wrap="none" rtlCol="0">
            <a:spAutoFit/>
          </a:bodyPr>
          <a:lstStyle/>
          <a:p>
            <a:pPr algn="ctr">
              <a:lnSpc>
                <a:spcPct val="95000"/>
              </a:lnSpc>
            </a:pPr>
            <a:r>
              <a:rPr lang="en-US">
                <a:solidFill>
                  <a:schemeClr val="tx1"/>
                </a:solidFill>
                <a:latin typeface="Arial" panose="020B0604020202020204" pitchFamily="34" charset="0"/>
                <a:cs typeface="Arial" panose="020B0604020202020204" pitchFamily="34" charset="0"/>
              </a:rPr>
              <a:t>+</a:t>
            </a:r>
            <a:endParaRPr lang="en-US">
              <a:solidFill>
                <a:schemeClr val="tx1"/>
              </a:solidFill>
              <a:latin typeface="Arial" panose="020B0604020202020204" pitchFamily="34" charset="0"/>
              <a:cs typeface="Arial" panose="020B0604020202020204" pitchFamily="34" charset="0"/>
            </a:endParaRPr>
          </a:p>
        </p:txBody>
      </p:sp>
      <p:sp>
        <p:nvSpPr>
          <p:cNvPr id="32" name="TextBox 9"/>
          <p:cNvSpPr txBox="1"/>
          <p:nvPr/>
        </p:nvSpPr>
        <p:spPr>
          <a:xfrm>
            <a:off x="2973705" y="3830955"/>
            <a:ext cx="750570" cy="2959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IN" altLang="en-US" dirty="0">
                <a:solidFill>
                  <a:schemeClr val="tx1"/>
                </a:solidFill>
                <a:latin typeface="Arial" panose="020B0604020202020204" pitchFamily="34" charset="0"/>
                <a:cs typeface="Arial" panose="020B0604020202020204" pitchFamily="34" charset="0"/>
                <a:sym typeface="+mn-ea"/>
              </a:rPr>
              <a:t>O</a:t>
            </a:r>
            <a:r>
              <a:rPr lang="en-IN" altLang="en-US" baseline="-25000" dirty="0">
                <a:solidFill>
                  <a:schemeClr val="tx1"/>
                </a:solidFill>
                <a:latin typeface="Arial" panose="020B0604020202020204" pitchFamily="34" charset="0"/>
                <a:cs typeface="Arial" panose="020B0604020202020204" pitchFamily="34" charset="0"/>
                <a:sym typeface="+mn-ea"/>
              </a:rPr>
              <a:t>3</a:t>
            </a:r>
            <a:endParaRPr lang="en-IN" altLang="en-US" baseline="-25000" dirty="0">
              <a:solidFill>
                <a:schemeClr val="tx1"/>
              </a:solidFill>
              <a:latin typeface="Arial" panose="020B0604020202020204" pitchFamily="34" charset="0"/>
              <a:cs typeface="Arial" panose="020B0604020202020204" pitchFamily="34" charset="0"/>
              <a:sym typeface="+mn-ea"/>
            </a:endParaRPr>
          </a:p>
        </p:txBody>
      </p:sp>
      <p:cxnSp>
        <p:nvCxnSpPr>
          <p:cNvPr id="33" name="Straight Arrow Connector 32"/>
          <p:cNvCxnSpPr/>
          <p:nvPr/>
        </p:nvCxnSpPr>
        <p:spPr>
          <a:xfrm>
            <a:off x="3979545" y="3978275"/>
            <a:ext cx="1173480" cy="9525"/>
          </a:xfrm>
          <a:prstGeom prst="straightConnector1">
            <a:avLst/>
          </a:prstGeom>
          <a:ln w="285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6" name="TextBox 14"/>
          <p:cNvSpPr txBox="1"/>
          <p:nvPr/>
        </p:nvSpPr>
        <p:spPr>
          <a:xfrm>
            <a:off x="5524500" y="3830955"/>
            <a:ext cx="1112520" cy="2959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95000"/>
              </a:lnSpc>
            </a:pPr>
            <a:r>
              <a:rPr lang="en-IN" altLang="en-US">
                <a:solidFill>
                  <a:schemeClr val="tx1"/>
                </a:solidFill>
                <a:latin typeface="Arial" panose="020B0604020202020204" pitchFamily="34" charset="0"/>
                <a:cs typeface="Arial" panose="020B0604020202020204" pitchFamily="34" charset="0"/>
              </a:rPr>
              <a:t>2O</a:t>
            </a:r>
            <a:r>
              <a:rPr lang="en-IN" altLang="en-US" baseline="-25000">
                <a:solidFill>
                  <a:schemeClr val="tx1"/>
                </a:solidFill>
                <a:latin typeface="Arial" panose="020B0604020202020204" pitchFamily="34" charset="0"/>
                <a:cs typeface="Arial" panose="020B0604020202020204" pitchFamily="34" charset="0"/>
              </a:rPr>
              <a:t>2</a:t>
            </a:r>
            <a:endParaRPr lang="en-IN" altLang="en-US" baseline="-25000" dirty="0">
              <a:solidFill>
                <a:schemeClr val="tx1"/>
              </a:solidFill>
              <a:latin typeface="Arial" panose="020B0604020202020204" pitchFamily="34" charset="0"/>
              <a:cs typeface="Arial" panose="020B0604020202020204" pitchFamily="34" charset="0"/>
            </a:endParaRPr>
          </a:p>
        </p:txBody>
      </p:sp>
      <p:cxnSp>
        <p:nvCxnSpPr>
          <p:cNvPr id="58" name="Straight Connector 57"/>
          <p:cNvCxnSpPr/>
          <p:nvPr/>
        </p:nvCxnSpPr>
        <p:spPr>
          <a:xfrm>
            <a:off x="1504950" y="3235325"/>
            <a:ext cx="5972175" cy="0"/>
          </a:xfrm>
          <a:prstGeom prst="line">
            <a:avLst/>
          </a:prstGeom>
        </p:spPr>
        <p:style>
          <a:lnRef idx="3">
            <a:schemeClr val="dk1"/>
          </a:lnRef>
          <a:fillRef idx="0">
            <a:schemeClr val="dk1"/>
          </a:fillRef>
          <a:effectRef idx="2">
            <a:schemeClr val="dk1"/>
          </a:effectRef>
          <a:fontRef idx="minor">
            <a:schemeClr val="tx1"/>
          </a:fontRef>
        </p:style>
      </p:cxnSp>
      <p:sp>
        <p:nvSpPr>
          <p:cNvPr id="23" name="Rectangle 22"/>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1500"/>
                                  </p:stCondLst>
                                  <p:childTnLst>
                                    <p:set>
                                      <p:cBhvr>
                                        <p:cTn id="10" dur="500"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4000"/>
                            </p:stCondLst>
                            <p:childTnLst>
                              <p:par>
                                <p:cTn id="13" presetID="10" presetClass="entr" presetSubtype="0" fill="hold" grpId="0" nodeType="afterEffect">
                                  <p:stCondLst>
                                    <p:cond delay="1500"/>
                                  </p:stCondLst>
                                  <p:childTnLst>
                                    <p:set>
                                      <p:cBhvr>
                                        <p:cTn id="14" dur="500"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6000"/>
                            </p:stCondLst>
                            <p:childTnLst>
                              <p:par>
                                <p:cTn id="17" presetID="22" presetClass="entr" presetSubtype="8" fill="hold" nodeType="afterEffect">
                                  <p:stCondLst>
                                    <p:cond delay="1500"/>
                                  </p:stCondLst>
                                  <p:childTnLst>
                                    <p:set>
                                      <p:cBhvr>
                                        <p:cTn id="18" dur="500"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8000"/>
                            </p:stCondLst>
                            <p:childTnLst>
                              <p:par>
                                <p:cTn id="21" presetID="10" presetClass="entr" presetSubtype="0" fill="hold" grpId="0" nodeType="afterEffect">
                                  <p:stCondLst>
                                    <p:cond delay="1500"/>
                                  </p:stCondLst>
                                  <p:childTnLst>
                                    <p:set>
                                      <p:cBhvr>
                                        <p:cTn id="22" dur="500"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10000"/>
                            </p:stCondLst>
                            <p:childTnLst>
                              <p:par>
                                <p:cTn id="25" presetID="10" presetClass="entr" presetSubtype="0" fill="hold" grpId="0" nodeType="afterEffect">
                                  <p:stCondLst>
                                    <p:cond delay="1500"/>
                                  </p:stCondLst>
                                  <p:childTnLst>
                                    <p:set>
                                      <p:cBhvr>
                                        <p:cTn id="26" dur="500"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2000"/>
                            </p:stCondLst>
                            <p:childTnLst>
                              <p:par>
                                <p:cTn id="29" presetID="10" presetClass="entr" presetSubtype="0" fill="hold" grpId="0" nodeType="afterEffect">
                                  <p:stCondLst>
                                    <p:cond delay="1500"/>
                                  </p:stCondLst>
                                  <p:childTnLst>
                                    <p:set>
                                      <p:cBhvr>
                                        <p:cTn id="30" dur="500"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14000"/>
                            </p:stCondLst>
                            <p:childTnLst>
                              <p:par>
                                <p:cTn id="33" presetID="10" presetClass="entr" presetSubtype="0" fill="hold" grpId="0" nodeType="afterEffect">
                                  <p:stCondLst>
                                    <p:cond delay="1500"/>
                                  </p:stCondLst>
                                  <p:childTnLst>
                                    <p:set>
                                      <p:cBhvr>
                                        <p:cTn id="34" dur="500"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6000"/>
                            </p:stCondLst>
                            <p:childTnLst>
                              <p:par>
                                <p:cTn id="37" presetID="10" presetClass="entr" presetSubtype="0" fill="hold" grpId="0" nodeType="afterEffect">
                                  <p:stCondLst>
                                    <p:cond delay="1500"/>
                                  </p:stCondLst>
                                  <p:childTnLst>
                                    <p:set>
                                      <p:cBhvr>
                                        <p:cTn id="38" dur="500"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18000"/>
                            </p:stCondLst>
                            <p:childTnLst>
                              <p:par>
                                <p:cTn id="41" presetID="10" presetClass="entr" presetSubtype="0" fill="hold" grpId="0" nodeType="afterEffect">
                                  <p:stCondLst>
                                    <p:cond delay="1500"/>
                                  </p:stCondLst>
                                  <p:childTnLst>
                                    <p:set>
                                      <p:cBhvr>
                                        <p:cTn id="42" dur="500"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20000"/>
                            </p:stCondLst>
                            <p:childTnLst>
                              <p:par>
                                <p:cTn id="45" presetID="22" presetClass="entr" presetSubtype="8" fill="hold" nodeType="afterEffect">
                                  <p:stCondLst>
                                    <p:cond delay="1500"/>
                                  </p:stCondLst>
                                  <p:childTnLst>
                                    <p:set>
                                      <p:cBhvr>
                                        <p:cTn id="46" dur="500"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par>
                          <p:cTn id="48" fill="hold">
                            <p:stCondLst>
                              <p:cond delay="22000"/>
                            </p:stCondLst>
                            <p:childTnLst>
                              <p:par>
                                <p:cTn id="49" presetID="10" presetClass="entr" presetSubtype="0" fill="hold" grpId="0" nodeType="afterEffect">
                                  <p:stCondLst>
                                    <p:cond delay="1500"/>
                                  </p:stCondLst>
                                  <p:childTnLst>
                                    <p:set>
                                      <p:cBhvr>
                                        <p:cTn id="50" dur="500"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24000"/>
                            </p:stCondLst>
                            <p:childTnLst>
                              <p:par>
                                <p:cTn id="53" presetID="10" presetClass="entr" presetSubtype="0" fill="hold" grpId="0" nodeType="afterEffect">
                                  <p:stCondLst>
                                    <p:cond delay="1500"/>
                                  </p:stCondLst>
                                  <p:childTnLst>
                                    <p:set>
                                      <p:cBhvr>
                                        <p:cTn id="54" dur="500"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26000"/>
                            </p:stCondLst>
                            <p:childTnLst>
                              <p:par>
                                <p:cTn id="57" presetID="10" presetClass="entr" presetSubtype="0" fill="hold" grpId="0" nodeType="afterEffect">
                                  <p:stCondLst>
                                    <p:cond delay="1500"/>
                                  </p:stCondLst>
                                  <p:childTnLst>
                                    <p:set>
                                      <p:cBhvr>
                                        <p:cTn id="58" dur="500"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par>
                          <p:cTn id="60" fill="hold">
                            <p:stCondLst>
                              <p:cond delay="28000"/>
                            </p:stCondLst>
                            <p:childTnLst>
                              <p:par>
                                <p:cTn id="61" presetID="3" presetClass="entr" presetSubtype="10" fill="hold" nodeType="afterEffect">
                                  <p:stCondLst>
                                    <p:cond delay="1500"/>
                                  </p:stCondLst>
                                  <p:childTnLst>
                                    <p:set>
                                      <p:cBhvr>
                                        <p:cTn id="62" dur="500" fill="hold">
                                          <p:stCondLst>
                                            <p:cond delay="0"/>
                                          </p:stCondLst>
                                        </p:cTn>
                                        <p:tgtEl>
                                          <p:spTgt spid="58"/>
                                        </p:tgtEl>
                                        <p:attrNameLst>
                                          <p:attrName>style.visibility</p:attrName>
                                        </p:attrNameLst>
                                      </p:cBhvr>
                                      <p:to>
                                        <p:strVal val="visible"/>
                                      </p:to>
                                    </p:set>
                                    <p:animEffect transition="in" filter="blinds(horizontal)">
                                      <p:cBhvr>
                                        <p:cTn id="63" dur="500"/>
                                        <p:tgtEl>
                                          <p:spTgt spid="58"/>
                                        </p:tgtEl>
                                      </p:cBhvr>
                                    </p:animEffect>
                                  </p:childTnLst>
                                </p:cTn>
                              </p:par>
                            </p:childTnLst>
                          </p:cTn>
                        </p:par>
                        <p:par>
                          <p:cTn id="64" fill="hold">
                            <p:stCondLst>
                              <p:cond delay="30000"/>
                            </p:stCondLst>
                            <p:childTnLst>
                              <p:par>
                                <p:cTn id="65" presetID="10" presetClass="entr" presetSubtype="0" fill="hold" grpId="0" nodeType="afterEffect">
                                  <p:stCondLst>
                                    <p:cond delay="1500"/>
                                  </p:stCondLst>
                                  <p:childTnLst>
                                    <p:set>
                                      <p:cBhvr>
                                        <p:cTn id="66" dur="500"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par>
                          <p:cTn id="68" fill="hold">
                            <p:stCondLst>
                              <p:cond delay="32000"/>
                            </p:stCondLst>
                            <p:childTnLst>
                              <p:par>
                                <p:cTn id="69" presetID="10" presetClass="entr" presetSubtype="0" fill="hold" grpId="0" nodeType="afterEffect">
                                  <p:stCondLst>
                                    <p:cond delay="1500"/>
                                  </p:stCondLst>
                                  <p:childTnLst>
                                    <p:set>
                                      <p:cBhvr>
                                        <p:cTn id="70" dur="500"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34000"/>
                            </p:stCondLst>
                            <p:childTnLst>
                              <p:par>
                                <p:cTn id="73" presetID="10" presetClass="entr" presetSubtype="0" fill="hold" grpId="0" nodeType="afterEffect">
                                  <p:stCondLst>
                                    <p:cond delay="1500"/>
                                  </p:stCondLst>
                                  <p:childTnLst>
                                    <p:set>
                                      <p:cBhvr>
                                        <p:cTn id="74" dur="500"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par>
                          <p:cTn id="76" fill="hold">
                            <p:stCondLst>
                              <p:cond delay="36000"/>
                            </p:stCondLst>
                            <p:childTnLst>
                              <p:par>
                                <p:cTn id="77" presetID="22" presetClass="entr" presetSubtype="8" fill="hold" nodeType="afterEffect">
                                  <p:stCondLst>
                                    <p:cond delay="1500"/>
                                  </p:stCondLst>
                                  <p:childTnLst>
                                    <p:set>
                                      <p:cBhvr>
                                        <p:cTn id="78" dur="500"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par>
                          <p:cTn id="80" fill="hold">
                            <p:stCondLst>
                              <p:cond delay="38000"/>
                            </p:stCondLst>
                            <p:childTnLst>
                              <p:par>
                                <p:cTn id="81" presetID="10" presetClass="entr" presetSubtype="0" fill="hold" grpId="0" nodeType="afterEffect">
                                  <p:stCondLst>
                                    <p:cond delay="1500"/>
                                  </p:stCondLst>
                                  <p:childTnLst>
                                    <p:set>
                                      <p:cBhvr>
                                        <p:cTn id="82" dur="500"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par>
                          <p:cTn id="84" fill="hold">
                            <p:stCondLst>
                              <p:cond delay="40000"/>
                            </p:stCondLst>
                            <p:childTnLst>
                              <p:par>
                                <p:cTn id="85" presetID="12" presetClass="entr" presetSubtype="4" fill="hold" grpId="0" nodeType="afterEffect">
                                  <p:stCondLst>
                                    <p:cond delay="1500"/>
                                  </p:stCondLst>
                                  <p:childTnLst>
                                    <p:set>
                                      <p:cBhvr>
                                        <p:cTn id="86" dur="500" fill="hold">
                                          <p:stCondLst>
                                            <p:cond delay="0"/>
                                          </p:stCondLst>
                                        </p:cTn>
                                        <p:tgtEl>
                                          <p:spTgt spid="23"/>
                                        </p:tgtEl>
                                        <p:attrNameLst>
                                          <p:attrName>style.visibility</p:attrName>
                                        </p:attrNameLst>
                                      </p:cBhvr>
                                      <p:to>
                                        <p:strVal val="visible"/>
                                      </p:to>
                                    </p:set>
                                    <p:anim calcmode="lin" valueType="num">
                                      <p:cBhvr additive="base">
                                        <p:cTn id="87" dur="500"/>
                                        <p:tgtEl>
                                          <p:spTgt spid="23"/>
                                        </p:tgtEl>
                                        <p:attrNameLst>
                                          <p:attrName>ppt_y</p:attrName>
                                        </p:attrNameLst>
                                      </p:cBhvr>
                                      <p:tavLst>
                                        <p:tav tm="0">
                                          <p:val>
                                            <p:strVal val="#ppt_y+#ppt_h*1.125000"/>
                                          </p:val>
                                        </p:tav>
                                        <p:tav tm="100000">
                                          <p:val>
                                            <p:strVal val="#ppt_y"/>
                                          </p:val>
                                        </p:tav>
                                      </p:tavLst>
                                    </p:anim>
                                    <p:animEffect transition="in" filter="wipe(up)">
                                      <p:cBhvr>
                                        <p:cTn id="8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bldLvl="0" animBg="1"/>
      <p:bldP spid="6" grpId="0" bldLvl="0" animBg="1"/>
      <p:bldP spid="7" grpId="0"/>
      <p:bldP spid="11" grpId="0" bldLvl="0" animBg="1"/>
      <p:bldP spid="16" grpId="0" bldLvl="0" animBg="1"/>
      <p:bldP spid="17" grpId="0"/>
      <p:bldP spid="18" grpId="0" bldLvl="0" animBg="1"/>
      <p:bldP spid="20" grpId="0" bldLvl="0" animBg="1"/>
      <p:bldP spid="21" grpId="0"/>
      <p:bldP spid="22" grpId="0" bldLvl="0" animBg="1"/>
      <p:bldP spid="30" grpId="0" bldLvl="0" animBg="1"/>
      <p:bldP spid="31" grpId="0"/>
      <p:bldP spid="32" grpId="0" bldLvl="0" animBg="1"/>
      <p:bldP spid="36" grpId="0" bldLvl="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004E6C"/>
              </a:buClr>
              <a:buSzPts val="4400"/>
              <a:buFont typeface="Century Gothic" panose="020B0502020202020204"/>
              <a:buNone/>
            </a:pPr>
            <a:r>
              <a:rPr lang="en-US" b="1" dirty="0">
                <a:latin typeface="+mj-lt"/>
                <a:cs typeface="+mj-lt"/>
              </a:rPr>
              <a:t>Non – conventional Sources of Energy</a:t>
            </a:r>
            <a:endParaRPr lang="en-US" b="1" dirty="0">
              <a:latin typeface="+mj-lt"/>
              <a:cs typeface="+mj-lt"/>
            </a:endParaRPr>
          </a:p>
        </p:txBody>
      </p:sp>
      <p:sp>
        <p:nvSpPr>
          <p:cNvPr id="113" name="Google Shape;113;p14"/>
          <p:cNvSpPr txBox="1">
            <a:spLocks noGrp="1"/>
          </p:cNvSpPr>
          <p:nvPr>
            <p:ph type="body" idx="1"/>
          </p:nvPr>
        </p:nvSpPr>
        <p:spPr>
          <a:xfrm>
            <a:off x="1117309" y="1701800"/>
            <a:ext cx="10157354" cy="4470400"/>
          </a:xfrm>
          <a:prstGeom prst="rect">
            <a:avLst/>
          </a:prstGeom>
          <a:noFill/>
          <a:ln>
            <a:noFill/>
          </a:ln>
        </p:spPr>
        <p:txBody>
          <a:bodyPr spcFirstLastPara="1" wrap="square" lIns="121875" tIns="60925" rIns="121875" bIns="60925" anchor="t" anchorCtr="0">
            <a:noAutofit/>
          </a:bodyPr>
          <a:lstStyle/>
          <a:p>
            <a:pPr marL="0" lvl="0" indent="0" algn="l" rtl="0">
              <a:lnSpc>
                <a:spcPct val="95000"/>
              </a:lnSpc>
              <a:spcBef>
                <a:spcPts val="0"/>
              </a:spcBef>
              <a:spcAft>
                <a:spcPts val="0"/>
              </a:spcAft>
              <a:buSzPts val="2400"/>
              <a:buNone/>
            </a:pPr>
            <a:r>
              <a:rPr lang="en-US" b="1" dirty="0">
                <a:latin typeface="+mj-lt"/>
                <a:cs typeface="+mj-lt"/>
              </a:rPr>
              <a:t>SOLAR ENERGY</a:t>
            </a:r>
            <a:endParaRPr dirty="0">
              <a:latin typeface="+mj-lt"/>
              <a:cs typeface="+mj-lt"/>
            </a:endParaRPr>
          </a:p>
          <a:p>
            <a:pPr marL="304800" lvl="0" indent="-304800" algn="l" rtl="0">
              <a:lnSpc>
                <a:spcPct val="95000"/>
              </a:lnSpc>
              <a:spcBef>
                <a:spcPts val="1865"/>
              </a:spcBef>
              <a:spcAft>
                <a:spcPts val="0"/>
              </a:spcAft>
              <a:buSzPts val="2400"/>
              <a:buChar char="•"/>
            </a:pPr>
            <a:r>
              <a:rPr lang="en-US" dirty="0">
                <a:latin typeface="+mj-lt"/>
                <a:cs typeface="+mj-lt"/>
              </a:rPr>
              <a:t>The energy produced or radiated by the sun.</a:t>
            </a:r>
            <a:endParaRPr dirty="0">
              <a:latin typeface="+mj-lt"/>
              <a:cs typeface="+mj-lt"/>
            </a:endParaRPr>
          </a:p>
          <a:p>
            <a:pPr marL="304800" lvl="0" indent="-304800" algn="l" rtl="0">
              <a:lnSpc>
                <a:spcPct val="95000"/>
              </a:lnSpc>
              <a:spcBef>
                <a:spcPts val="1865"/>
              </a:spcBef>
              <a:spcAft>
                <a:spcPts val="0"/>
              </a:spcAft>
              <a:buSzPts val="2400"/>
              <a:buChar char="•"/>
            </a:pPr>
            <a:r>
              <a:rPr lang="en-US" dirty="0">
                <a:latin typeface="+mj-lt"/>
                <a:cs typeface="+mj-lt"/>
              </a:rPr>
              <a:t>Energy derived from the sun's radiation. Solar energy is used on Earth in various ways. </a:t>
            </a:r>
            <a:endParaRPr dirty="0">
              <a:latin typeface="+mj-lt"/>
              <a:cs typeface="+mj-lt"/>
            </a:endParaRPr>
          </a:p>
          <a:p>
            <a:pPr marL="304800" lvl="0" indent="-304800" algn="l" rtl="0">
              <a:lnSpc>
                <a:spcPct val="95000"/>
              </a:lnSpc>
              <a:spcBef>
                <a:spcPts val="1865"/>
              </a:spcBef>
              <a:spcAft>
                <a:spcPts val="0"/>
              </a:spcAft>
              <a:buSzPts val="2400"/>
              <a:buChar char="•"/>
            </a:pPr>
            <a:r>
              <a:rPr lang="en-US" dirty="0">
                <a:latin typeface="+mj-lt"/>
                <a:cs typeface="+mj-lt"/>
              </a:rPr>
              <a:t>As the name suggest.. It is the energy obtained from the sun’s radiations.</a:t>
            </a:r>
            <a:endParaRPr dirty="0">
              <a:latin typeface="+mj-lt"/>
              <a:cs typeface="+mj-lt"/>
            </a:endParaRPr>
          </a:p>
          <a:p>
            <a:pPr marL="304800" lvl="0" indent="-304800" algn="l" rtl="0">
              <a:lnSpc>
                <a:spcPct val="95000"/>
              </a:lnSpc>
              <a:spcBef>
                <a:spcPts val="1865"/>
              </a:spcBef>
              <a:spcAft>
                <a:spcPts val="0"/>
              </a:spcAft>
              <a:buSzPts val="2400"/>
              <a:buChar char="•"/>
            </a:pPr>
            <a:r>
              <a:rPr lang="en-US" dirty="0">
                <a:latin typeface="+mj-lt"/>
                <a:cs typeface="+mj-lt"/>
              </a:rPr>
              <a:t>We use the </a:t>
            </a:r>
            <a:r>
              <a:rPr lang="en-US" dirty="0" err="1">
                <a:latin typeface="+mj-lt"/>
                <a:cs typeface="+mj-lt"/>
              </a:rPr>
              <a:t>pv</a:t>
            </a:r>
            <a:r>
              <a:rPr lang="en-US" dirty="0">
                <a:latin typeface="+mj-lt"/>
                <a:cs typeface="+mj-lt"/>
              </a:rPr>
              <a:t> cells to capture the radiations, store them and use it as electricity. We make use of a semiconductor present in the </a:t>
            </a:r>
            <a:r>
              <a:rPr lang="en-US" dirty="0" err="1">
                <a:latin typeface="+mj-lt"/>
                <a:cs typeface="+mj-lt"/>
              </a:rPr>
              <a:t>pv</a:t>
            </a:r>
            <a:r>
              <a:rPr lang="en-US" dirty="0">
                <a:latin typeface="+mj-lt"/>
                <a:cs typeface="+mj-lt"/>
              </a:rPr>
              <a:t> cells</a:t>
            </a:r>
            <a:endParaRPr dirty="0">
              <a:latin typeface="+mj-lt"/>
              <a:cs typeface="+mj-lt"/>
            </a:endParaRPr>
          </a:p>
          <a:p>
            <a:pPr marL="304800" lvl="0" indent="-152400" algn="l" rtl="0">
              <a:lnSpc>
                <a:spcPct val="95000"/>
              </a:lnSpc>
              <a:spcBef>
                <a:spcPts val="1865"/>
              </a:spcBef>
              <a:spcAft>
                <a:spcPts val="0"/>
              </a:spcAft>
              <a:buSzPts val="2400"/>
              <a:buNone/>
            </a:pPr>
            <a:endParaRPr dirty="0">
              <a:latin typeface="+mj-lt"/>
              <a:cs typeface="+mj-lt"/>
            </a:endParaRPr>
          </a:p>
        </p:txBody>
      </p:sp>
      <p:sp>
        <p:nvSpPr>
          <p:cNvPr id="114" name="Google Shape;114;p14"/>
          <p:cNvSpPr txBox="1"/>
          <p:nvPr/>
        </p:nvSpPr>
        <p:spPr>
          <a:xfrm>
            <a:off x="8363425" y="884125"/>
            <a:ext cx="3345300" cy="1959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a:latin typeface="+mj-lt"/>
              <a:ea typeface="Century Gothic" panose="020B0502020202020204"/>
              <a:cs typeface="+mj-lt"/>
              <a:sym typeface="Century Gothic" panose="020B0502020202020204"/>
            </a:endParaRPr>
          </a:p>
        </p:txBody>
      </p:sp>
      <p:pic>
        <p:nvPicPr>
          <p:cNvPr id="115" name="Google Shape;115;p14"/>
          <p:cNvPicPr preferRelativeResize="0"/>
          <p:nvPr/>
        </p:nvPicPr>
        <p:blipFill>
          <a:blip r:embed="rId1"/>
          <a:stretch>
            <a:fillRect/>
          </a:stretch>
        </p:blipFill>
        <p:spPr>
          <a:xfrm>
            <a:off x="8363437" y="836325"/>
            <a:ext cx="2862875" cy="2054900"/>
          </a:xfrm>
          <a:prstGeom prst="rect">
            <a:avLst/>
          </a:prstGeom>
          <a:noFill/>
          <a:ln>
            <a:noFill/>
          </a:ln>
        </p:spPr>
      </p:pic>
      <p:sp>
        <p:nvSpPr>
          <p:cNvPr id="6" name="Rectangle 5"/>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113">
                                            <p:txEl>
                                              <p:pRg st="0" end="0"/>
                                            </p:txEl>
                                          </p:spTgt>
                                        </p:tgtEl>
                                        <p:attrNameLst>
                                          <p:attrName>style.visibility</p:attrName>
                                        </p:attrNameLst>
                                      </p:cBhvr>
                                      <p:to>
                                        <p:strVal val="visible"/>
                                      </p:to>
                                    </p:set>
                                    <p:anim calcmode="lin" valueType="num">
                                      <p:cBhvr additive="base">
                                        <p:cTn id="7" dur="500"/>
                                        <p:tgtEl>
                                          <p:spTgt spid="11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13">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113">
                                            <p:txEl>
                                              <p:pRg st="1" end="1"/>
                                            </p:txEl>
                                          </p:spTgt>
                                        </p:tgtEl>
                                        <p:attrNameLst>
                                          <p:attrName>style.visibility</p:attrName>
                                        </p:attrNameLst>
                                      </p:cBhvr>
                                      <p:to>
                                        <p:strVal val="visible"/>
                                      </p:to>
                                    </p:set>
                                    <p:anim calcmode="lin" valueType="num">
                                      <p:cBhvr additive="base">
                                        <p:cTn id="12" dur="500"/>
                                        <p:tgtEl>
                                          <p:spTgt spid="11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13">
                                            <p:txEl>
                                              <p:pRg st="1" end="1"/>
                                            </p:txEl>
                                          </p:spTgt>
                                        </p:tgtEl>
                                      </p:cBhvr>
                                    </p:animEffect>
                                  </p:childTnLst>
                                </p:cTn>
                              </p:par>
                            </p:childTnLst>
                          </p:cTn>
                        </p:par>
                        <p:par>
                          <p:cTn id="14" fill="hold">
                            <p:stCondLst>
                              <p:cond delay="4000"/>
                            </p:stCondLst>
                            <p:childTnLst>
                              <p:par>
                                <p:cTn id="15" presetID="12" presetClass="entr" presetSubtype="4" fill="hold" grpId="0" nodeType="afterEffect">
                                  <p:stCondLst>
                                    <p:cond delay="1500"/>
                                  </p:stCondLst>
                                  <p:childTnLst>
                                    <p:set>
                                      <p:cBhvr>
                                        <p:cTn id="16" dur="500" fill="hold">
                                          <p:stCondLst>
                                            <p:cond delay="0"/>
                                          </p:stCondLst>
                                        </p:cTn>
                                        <p:tgtEl>
                                          <p:spTgt spid="113">
                                            <p:txEl>
                                              <p:pRg st="2" end="2"/>
                                            </p:txEl>
                                          </p:spTgt>
                                        </p:tgtEl>
                                        <p:attrNameLst>
                                          <p:attrName>style.visibility</p:attrName>
                                        </p:attrNameLst>
                                      </p:cBhvr>
                                      <p:to>
                                        <p:strVal val="visible"/>
                                      </p:to>
                                    </p:set>
                                    <p:anim calcmode="lin" valueType="num">
                                      <p:cBhvr additive="base">
                                        <p:cTn id="17" dur="500"/>
                                        <p:tgtEl>
                                          <p:spTgt spid="11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13">
                                            <p:txEl>
                                              <p:pRg st="2" end="2"/>
                                            </p:txEl>
                                          </p:spTgt>
                                        </p:tgtEl>
                                      </p:cBhvr>
                                    </p:animEffect>
                                  </p:childTnLst>
                                </p:cTn>
                              </p:par>
                            </p:childTnLst>
                          </p:cTn>
                        </p:par>
                        <p:par>
                          <p:cTn id="19" fill="hold">
                            <p:stCondLst>
                              <p:cond delay="6000"/>
                            </p:stCondLst>
                            <p:childTnLst>
                              <p:par>
                                <p:cTn id="20" presetID="12" presetClass="entr" presetSubtype="4" fill="hold" grpId="0" nodeType="afterEffect">
                                  <p:stCondLst>
                                    <p:cond delay="1500"/>
                                  </p:stCondLst>
                                  <p:childTnLst>
                                    <p:set>
                                      <p:cBhvr>
                                        <p:cTn id="21" dur="500" fill="hold">
                                          <p:stCondLst>
                                            <p:cond delay="0"/>
                                          </p:stCondLst>
                                        </p:cTn>
                                        <p:tgtEl>
                                          <p:spTgt spid="113">
                                            <p:txEl>
                                              <p:pRg st="3" end="3"/>
                                            </p:txEl>
                                          </p:spTgt>
                                        </p:tgtEl>
                                        <p:attrNameLst>
                                          <p:attrName>style.visibility</p:attrName>
                                        </p:attrNameLst>
                                      </p:cBhvr>
                                      <p:to>
                                        <p:strVal val="visible"/>
                                      </p:to>
                                    </p:set>
                                    <p:anim calcmode="lin" valueType="num">
                                      <p:cBhvr additive="base">
                                        <p:cTn id="22" dur="500"/>
                                        <p:tgtEl>
                                          <p:spTgt spid="113">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113">
                                            <p:txEl>
                                              <p:pRg st="3" end="3"/>
                                            </p:txEl>
                                          </p:spTgt>
                                        </p:tgtEl>
                                      </p:cBhvr>
                                    </p:animEffect>
                                  </p:childTnLst>
                                </p:cTn>
                              </p:par>
                            </p:childTnLst>
                          </p:cTn>
                        </p:par>
                        <p:par>
                          <p:cTn id="24" fill="hold">
                            <p:stCondLst>
                              <p:cond delay="8000"/>
                            </p:stCondLst>
                            <p:childTnLst>
                              <p:par>
                                <p:cTn id="25" presetID="12" presetClass="entr" presetSubtype="4" fill="hold" grpId="0" nodeType="afterEffect">
                                  <p:stCondLst>
                                    <p:cond delay="1500"/>
                                  </p:stCondLst>
                                  <p:childTnLst>
                                    <p:set>
                                      <p:cBhvr>
                                        <p:cTn id="26" dur="500" fill="hold">
                                          <p:stCondLst>
                                            <p:cond delay="0"/>
                                          </p:stCondLst>
                                        </p:cTn>
                                        <p:tgtEl>
                                          <p:spTgt spid="113">
                                            <p:txEl>
                                              <p:pRg st="4" end="4"/>
                                            </p:txEl>
                                          </p:spTgt>
                                        </p:tgtEl>
                                        <p:attrNameLst>
                                          <p:attrName>style.visibility</p:attrName>
                                        </p:attrNameLst>
                                      </p:cBhvr>
                                      <p:to>
                                        <p:strVal val="visible"/>
                                      </p:to>
                                    </p:set>
                                    <p:anim calcmode="lin" valueType="num">
                                      <p:cBhvr additive="base">
                                        <p:cTn id="27" dur="500"/>
                                        <p:tgtEl>
                                          <p:spTgt spid="113">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113">
                                            <p:txEl>
                                              <p:pRg st="4" end="4"/>
                                            </p:txEl>
                                          </p:spTgt>
                                        </p:tgtEl>
                                      </p:cBhvr>
                                    </p:animEffect>
                                  </p:childTnLst>
                                </p:cTn>
                              </p:par>
                            </p:childTnLst>
                          </p:cTn>
                        </p:par>
                        <p:par>
                          <p:cTn id="29" fill="hold">
                            <p:stCondLst>
                              <p:cond delay="10000"/>
                            </p:stCondLst>
                            <p:childTnLst>
                              <p:par>
                                <p:cTn id="30" presetID="10" presetClass="entr" presetSubtype="0" fill="hold" nodeType="afterEffect">
                                  <p:stCondLst>
                                    <p:cond delay="1500"/>
                                  </p:stCondLst>
                                  <p:childTnLst>
                                    <p:set>
                                      <p:cBhvr>
                                        <p:cTn id="31" dur="500"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childTnLst>
                          </p:cTn>
                        </p:par>
                        <p:par>
                          <p:cTn id="33" fill="hold">
                            <p:stCondLst>
                              <p:cond delay="12000"/>
                            </p:stCondLst>
                            <p:childTnLst>
                              <p:par>
                                <p:cTn id="34" presetID="12" presetClass="entr" presetSubtype="4" fill="hold" grpId="0" nodeType="afterEffect">
                                  <p:stCondLst>
                                    <p:cond delay="1500"/>
                                  </p:stCondLst>
                                  <p:childTnLst>
                                    <p:set>
                                      <p:cBhvr>
                                        <p:cTn id="35" dur="500"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004E6C"/>
              </a:buClr>
              <a:buSzPts val="4400"/>
              <a:buFont typeface="Century Gothic" panose="020B0502020202020204"/>
              <a:buNone/>
            </a:pPr>
            <a:r>
              <a:rPr lang="en-US" b="1" dirty="0">
                <a:latin typeface="Arial" panose="020B0604020202020204" pitchFamily="34" charset="0"/>
                <a:cs typeface="Arial" panose="020B0604020202020204" pitchFamily="34" charset="0"/>
              </a:rPr>
              <a:t>PHOTOVOLTAIC CELLS</a:t>
            </a:r>
            <a:endParaRPr lang="en-US" b="1" dirty="0">
              <a:latin typeface="Arial" panose="020B0604020202020204" pitchFamily="34" charset="0"/>
              <a:cs typeface="Arial" panose="020B0604020202020204" pitchFamily="34" charset="0"/>
            </a:endParaRPr>
          </a:p>
        </p:txBody>
      </p:sp>
      <p:pic>
        <p:nvPicPr>
          <p:cNvPr id="122" name="Google Shape;122;p15" descr="Image result for solar power plant diagram"/>
          <p:cNvPicPr preferRelativeResize="0">
            <a:picLocks noGrp="1"/>
          </p:cNvPicPr>
          <p:nvPr>
            <p:ph type="body" idx="1"/>
          </p:nvPr>
        </p:nvPicPr>
        <p:blipFill rotWithShape="1">
          <a:blip r:embed="rId1"/>
          <a:srcRect/>
          <a:stretch>
            <a:fillRect/>
          </a:stretch>
        </p:blipFill>
        <p:spPr>
          <a:xfrm>
            <a:off x="981844" y="1628800"/>
            <a:ext cx="9865096" cy="4824536"/>
          </a:xfrm>
          <a:prstGeom prst="rect">
            <a:avLst/>
          </a:prstGeom>
          <a:noFill/>
          <a:ln>
            <a:noFill/>
          </a:ln>
        </p:spPr>
      </p:pic>
      <p:sp>
        <p:nvSpPr>
          <p:cNvPr id="4" name="Rectangle 3"/>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500"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childTnLst>
                          </p:cTn>
                        </p:par>
                        <p:par>
                          <p:cTn id="8" fill="hold">
                            <p:stCondLst>
                              <p:cond delay="2000"/>
                            </p:stCondLst>
                            <p:childTnLst>
                              <p:par>
                                <p:cTn id="9" presetID="12" presetClass="entr" presetSubtype="4" fill="hold" grpId="0" nodeType="afterEffect">
                                  <p:stCondLst>
                                    <p:cond delay="1500"/>
                                  </p:stCondLst>
                                  <p:childTnLst>
                                    <p:set>
                                      <p:cBhvr>
                                        <p:cTn id="10" dur="500"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004E6C"/>
              </a:buClr>
              <a:buSzPts val="4400"/>
              <a:buFont typeface="Century Gothic" panose="020B0502020202020204"/>
              <a:buNone/>
            </a:pPr>
            <a:r>
              <a:rPr lang="en-US" b="1" dirty="0">
                <a:latin typeface="Arial" panose="020B0604020202020204" pitchFamily="34" charset="0"/>
                <a:cs typeface="Arial" panose="020B0604020202020204" pitchFamily="34" charset="0"/>
              </a:rPr>
              <a:t>Tidal Energy</a:t>
            </a:r>
            <a:endParaRPr lang="en-US" b="1" dirty="0">
              <a:latin typeface="Arial" panose="020B0604020202020204" pitchFamily="34" charset="0"/>
              <a:cs typeface="Arial" panose="020B0604020202020204" pitchFamily="34" charset="0"/>
            </a:endParaRPr>
          </a:p>
        </p:txBody>
      </p:sp>
      <p:sp>
        <p:nvSpPr>
          <p:cNvPr id="129" name="Google Shape;129;p16"/>
          <p:cNvSpPr txBox="1">
            <a:spLocks noGrp="1"/>
          </p:cNvSpPr>
          <p:nvPr>
            <p:ph type="body" idx="1"/>
          </p:nvPr>
        </p:nvSpPr>
        <p:spPr>
          <a:xfrm>
            <a:off x="1117600" y="1701800"/>
            <a:ext cx="4948555" cy="4470400"/>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400"/>
              <a:buChar char="•"/>
            </a:pPr>
            <a:r>
              <a:rPr lang="en-US" dirty="0">
                <a:latin typeface="Arial" panose="020B0604020202020204" pitchFamily="34" charset="0"/>
                <a:cs typeface="Arial" panose="020B0604020202020204" pitchFamily="34" charset="0"/>
              </a:rPr>
              <a:t>Tidal energy is the result of the moon and sun’s gravitational influence on the ocean.</a:t>
            </a:r>
            <a:endParaRPr lang="en-US" dirty="0">
              <a:latin typeface="Arial" panose="020B0604020202020204" pitchFamily="34" charset="0"/>
              <a:cs typeface="Arial" panose="020B0604020202020204" pitchFamily="34" charset="0"/>
            </a:endParaRPr>
          </a:p>
          <a:p>
            <a:pPr marL="304800" lvl="0" indent="-152400" algn="l" rtl="0">
              <a:lnSpc>
                <a:spcPct val="95000"/>
              </a:lnSpc>
              <a:spcBef>
                <a:spcPts val="1865"/>
              </a:spcBef>
              <a:spcAft>
                <a:spcPts val="0"/>
              </a:spcAft>
              <a:buSzPts val="2400"/>
              <a:buNone/>
            </a:pPr>
            <a:endParaRPr dirty="0">
              <a:latin typeface="Arial" panose="020B0604020202020204" pitchFamily="34" charset="0"/>
              <a:cs typeface="Arial" panose="020B0604020202020204" pitchFamily="34" charset="0"/>
            </a:endParaRPr>
          </a:p>
        </p:txBody>
      </p:sp>
      <p:pic>
        <p:nvPicPr>
          <p:cNvPr id="130" name="Google Shape;130;p16"/>
          <p:cNvPicPr preferRelativeResize="0"/>
          <p:nvPr/>
        </p:nvPicPr>
        <p:blipFill>
          <a:blip r:embed="rId1"/>
          <a:stretch>
            <a:fillRect/>
          </a:stretch>
        </p:blipFill>
        <p:spPr>
          <a:xfrm>
            <a:off x="6476866" y="954004"/>
            <a:ext cx="4234975" cy="2383125"/>
          </a:xfrm>
          <a:prstGeom prst="rect">
            <a:avLst/>
          </a:prstGeom>
          <a:noFill/>
          <a:ln>
            <a:noFill/>
          </a:ln>
        </p:spPr>
      </p:pic>
      <p:pic>
        <p:nvPicPr>
          <p:cNvPr id="131" name="Google Shape;131;p16"/>
          <p:cNvPicPr preferRelativeResize="0"/>
          <p:nvPr/>
        </p:nvPicPr>
        <p:blipFill>
          <a:blip r:embed="rId2"/>
          <a:stretch>
            <a:fillRect/>
          </a:stretch>
        </p:blipFill>
        <p:spPr>
          <a:xfrm>
            <a:off x="6476749" y="3530663"/>
            <a:ext cx="4234975" cy="2439346"/>
          </a:xfrm>
          <a:prstGeom prst="rect">
            <a:avLst/>
          </a:prstGeom>
          <a:noFill/>
          <a:ln>
            <a:noFill/>
          </a:ln>
        </p:spPr>
      </p:pic>
      <p:sp>
        <p:nvSpPr>
          <p:cNvPr id="6" name="Rectangle 5"/>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afterEffect">
                                  <p:stCondLst>
                                    <p:cond delay="1500"/>
                                  </p:stCondLst>
                                  <p:childTnLst>
                                    <p:set>
                                      <p:cBhvr>
                                        <p:cTn id="6" dur="500" fill="hold">
                                          <p:stCondLst>
                                            <p:cond delay="0"/>
                                          </p:stCondLst>
                                        </p:cTn>
                                        <p:tgtEl>
                                          <p:spTgt spid="129">
                                            <p:txEl>
                                              <p:pRg st="0" end="0"/>
                                            </p:txEl>
                                          </p:spTgt>
                                        </p:tgtEl>
                                        <p:attrNameLst>
                                          <p:attrName>style.visibility</p:attrName>
                                        </p:attrNameLst>
                                      </p:cBhvr>
                                      <p:to>
                                        <p:strVal val="visible"/>
                                      </p:to>
                                    </p:set>
                                    <p:anim calcmode="lin" valueType="num">
                                      <p:cBhvr additive="base">
                                        <p:cTn id="7" dur="500"/>
                                        <p:tgtEl>
                                          <p:spTgt spid="12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29">
                                            <p:txEl>
                                              <p:pRg st="0" end="0"/>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500" fill="hold">
                                          <p:stCondLst>
                                            <p:cond delay="0"/>
                                          </p:stCondLst>
                                        </p:cTn>
                                        <p:tgtEl>
                                          <p:spTgt spid="130"/>
                                        </p:tgtEl>
                                        <p:attrNameLst>
                                          <p:attrName>style.visibility</p:attrName>
                                        </p:attrNameLst>
                                      </p:cBhvr>
                                      <p:to>
                                        <p:strVal val="visible"/>
                                      </p:to>
                                    </p:set>
                                    <p:animEffect transition="in" filter="fade">
                                      <p:cBhvr>
                                        <p:cTn id="12" dur="500"/>
                                        <p:tgtEl>
                                          <p:spTgt spid="130"/>
                                        </p:tgtEl>
                                      </p:cBhvr>
                                    </p:animEffect>
                                  </p:childTnLst>
                                </p:cTn>
                              </p:par>
                            </p:childTnLst>
                          </p:cTn>
                        </p:par>
                        <p:par>
                          <p:cTn id="13" fill="hold">
                            <p:stCondLst>
                              <p:cond delay="4000"/>
                            </p:stCondLst>
                            <p:childTnLst>
                              <p:par>
                                <p:cTn id="14" presetID="10" presetClass="entr" presetSubtype="0" fill="hold" nodeType="afterEffect">
                                  <p:stCondLst>
                                    <p:cond delay="1500"/>
                                  </p:stCondLst>
                                  <p:childTnLst>
                                    <p:set>
                                      <p:cBhvr>
                                        <p:cTn id="15" dur="500" fill="hold">
                                          <p:stCondLst>
                                            <p:cond delay="0"/>
                                          </p:stCondLst>
                                        </p:cTn>
                                        <p:tgtEl>
                                          <p:spTgt spid="131"/>
                                        </p:tgtEl>
                                        <p:attrNameLst>
                                          <p:attrName>style.visibility</p:attrName>
                                        </p:attrNameLst>
                                      </p:cBhvr>
                                      <p:to>
                                        <p:strVal val="visible"/>
                                      </p:to>
                                    </p:set>
                                    <p:animEffect transition="in" filter="fade">
                                      <p:cBhvr>
                                        <p:cTn id="16" dur="500"/>
                                        <p:tgtEl>
                                          <p:spTgt spid="131"/>
                                        </p:tgtEl>
                                      </p:cBhvr>
                                    </p:animEffect>
                                  </p:childTnLst>
                                </p:cTn>
                              </p:par>
                            </p:childTnLst>
                          </p:cTn>
                        </p:par>
                        <p:par>
                          <p:cTn id="17" fill="hold">
                            <p:stCondLst>
                              <p:cond delay="6000"/>
                            </p:stCondLst>
                            <p:childTnLst>
                              <p:par>
                                <p:cTn id="18" presetID="12" presetClass="entr" presetSubtype="4" fill="hold" grpId="0" nodeType="afterEffect">
                                  <p:stCondLst>
                                    <p:cond delay="10000"/>
                                  </p:stCondLst>
                                  <p:childTnLst>
                                    <p:set>
                                      <p:cBhvr>
                                        <p:cTn id="19" dur="500"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1" build="p"/>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004E6C"/>
              </a:buClr>
              <a:buSzPts val="4400"/>
              <a:buFont typeface="Century Gothic" panose="020B0502020202020204"/>
              <a:buNone/>
            </a:pPr>
            <a:r>
              <a:rPr lang="en-US" b="1" dirty="0">
                <a:latin typeface="Arial" panose="020B0604020202020204" pitchFamily="34" charset="0"/>
                <a:cs typeface="Arial" panose="020B0604020202020204" pitchFamily="34" charset="0"/>
              </a:rPr>
              <a:t>Wave Energy</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sp>
        <p:nvSpPr>
          <p:cNvPr id="138" name="Google Shape;138;p17"/>
          <p:cNvSpPr txBox="1">
            <a:spLocks noGrp="1"/>
          </p:cNvSpPr>
          <p:nvPr>
            <p:ph type="body" idx="1"/>
          </p:nvPr>
        </p:nvSpPr>
        <p:spPr>
          <a:xfrm>
            <a:off x="1117600" y="1701800"/>
            <a:ext cx="5231130" cy="4470400"/>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400"/>
              <a:buChar char="•"/>
            </a:pPr>
            <a:r>
              <a:rPr lang="en-US" dirty="0">
                <a:latin typeface="Arial" panose="020B0604020202020204" pitchFamily="34" charset="0"/>
                <a:cs typeface="Arial" panose="020B0604020202020204" pitchFamily="34" charset="0"/>
              </a:rPr>
              <a:t>Wave energy is produced due to the rise and fall of waves in the ocean</a:t>
            </a:r>
            <a:endParaRPr lang="en-US" dirty="0">
              <a:latin typeface="Arial" panose="020B0604020202020204" pitchFamily="34" charset="0"/>
              <a:cs typeface="Arial" panose="020B0604020202020204" pitchFamily="34" charset="0"/>
            </a:endParaRPr>
          </a:p>
          <a:p>
            <a:pPr marL="304800" lvl="0" indent="-152400" algn="l" rtl="0">
              <a:lnSpc>
                <a:spcPct val="95000"/>
              </a:lnSpc>
              <a:spcBef>
                <a:spcPts val="1865"/>
              </a:spcBef>
              <a:spcAft>
                <a:spcPts val="0"/>
              </a:spcAft>
              <a:buSzPts val="2400"/>
              <a:buNone/>
            </a:pPr>
            <a:endParaRPr dirty="0">
              <a:latin typeface="Arial" panose="020B0604020202020204" pitchFamily="34" charset="0"/>
              <a:cs typeface="Arial" panose="020B0604020202020204" pitchFamily="34" charset="0"/>
            </a:endParaRPr>
          </a:p>
        </p:txBody>
      </p:sp>
      <p:pic>
        <p:nvPicPr>
          <p:cNvPr id="139" name="Google Shape;139;p17"/>
          <p:cNvPicPr preferRelativeResize="0"/>
          <p:nvPr/>
        </p:nvPicPr>
        <p:blipFill>
          <a:blip r:embed="rId1"/>
          <a:stretch>
            <a:fillRect/>
          </a:stretch>
        </p:blipFill>
        <p:spPr>
          <a:xfrm>
            <a:off x="5201818" y="2627445"/>
            <a:ext cx="5910100" cy="3333300"/>
          </a:xfrm>
          <a:prstGeom prst="rect">
            <a:avLst/>
          </a:prstGeom>
          <a:noFill/>
          <a:ln>
            <a:noFill/>
          </a:ln>
        </p:spPr>
      </p:pic>
      <p:sp>
        <p:nvSpPr>
          <p:cNvPr id="5" name="Rectangle 4"/>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138">
                                            <p:txEl>
                                              <p:pRg st="0" end="0"/>
                                            </p:txEl>
                                          </p:spTgt>
                                        </p:tgtEl>
                                        <p:attrNameLst>
                                          <p:attrName>style.visibility</p:attrName>
                                        </p:attrNameLst>
                                      </p:cBhvr>
                                      <p:to>
                                        <p:strVal val="visible"/>
                                      </p:to>
                                    </p:set>
                                    <p:anim calcmode="lin" valueType="num">
                                      <p:cBhvr additive="base">
                                        <p:cTn id="7" dur="500"/>
                                        <p:tgtEl>
                                          <p:spTgt spid="138">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38">
                                            <p:txEl>
                                              <p:pRg st="0" end="0"/>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500" fill="hold">
                                          <p:stCondLst>
                                            <p:cond delay="0"/>
                                          </p:stCondLst>
                                        </p:cTn>
                                        <p:tgtEl>
                                          <p:spTgt spid="139"/>
                                        </p:tgtEl>
                                        <p:attrNameLst>
                                          <p:attrName>style.visibility</p:attrName>
                                        </p:attrNameLst>
                                      </p:cBhvr>
                                      <p:to>
                                        <p:strVal val="visible"/>
                                      </p:to>
                                    </p:set>
                                    <p:animEffect transition="in" filter="fade">
                                      <p:cBhvr>
                                        <p:cTn id="12" dur="500"/>
                                        <p:tgtEl>
                                          <p:spTgt spid="139"/>
                                        </p:tgtEl>
                                      </p:cBhvr>
                                    </p:animEffect>
                                  </p:childTnLst>
                                </p:cTn>
                              </p:par>
                            </p:childTnLst>
                          </p:cTn>
                        </p:par>
                        <p:par>
                          <p:cTn id="13" fill="hold">
                            <p:stCondLst>
                              <p:cond delay="4000"/>
                            </p:stCondLst>
                            <p:childTnLst>
                              <p:par>
                                <p:cTn id="14" presetID="12" presetClass="entr" presetSubtype="4" fill="hold" grpId="0" nodeType="afterEffect">
                                  <p:stCondLst>
                                    <p:cond delay="10000"/>
                                  </p:stCondLst>
                                  <p:childTnLst>
                                    <p:set>
                                      <p:cBhvr>
                                        <p:cTn id="15" dur="500"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ppt_y</p:attrName>
                                        </p:attrNameLst>
                                      </p:cBhvr>
                                      <p:tavLst>
                                        <p:tav tm="0">
                                          <p:val>
                                            <p:strVal val="#ppt_y+#ppt_h*1.125000"/>
                                          </p:val>
                                        </p:tav>
                                        <p:tav tm="100000">
                                          <p:val>
                                            <p:strVal val="#ppt_y"/>
                                          </p:val>
                                        </p:tav>
                                      </p:tavLst>
                                    </p:anim>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004E6C"/>
              </a:buClr>
              <a:buSzPts val="4400"/>
              <a:buFont typeface="Century Gothic" panose="020B0502020202020204"/>
              <a:buNone/>
            </a:pPr>
            <a:r>
              <a:rPr lang="en-US" b="1" dirty="0">
                <a:latin typeface="Arial" panose="020B0604020202020204" pitchFamily="34" charset="0"/>
                <a:cs typeface="Arial" panose="020B0604020202020204" pitchFamily="34" charset="0"/>
              </a:rPr>
              <a:t>Ocean Thermal Energy</a:t>
            </a:r>
            <a:endParaRPr lang="en-US" b="1" dirty="0">
              <a:latin typeface="Arial" panose="020B0604020202020204" pitchFamily="34" charset="0"/>
              <a:cs typeface="Arial" panose="020B0604020202020204" pitchFamily="34" charset="0"/>
            </a:endParaRPr>
          </a:p>
        </p:txBody>
      </p:sp>
      <p:sp>
        <p:nvSpPr>
          <p:cNvPr id="146" name="Google Shape;146;p18"/>
          <p:cNvSpPr txBox="1">
            <a:spLocks noGrp="1"/>
          </p:cNvSpPr>
          <p:nvPr>
            <p:ph type="body" idx="1"/>
          </p:nvPr>
        </p:nvSpPr>
        <p:spPr>
          <a:xfrm>
            <a:off x="1117309" y="1701800"/>
            <a:ext cx="10157354" cy="4470400"/>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400"/>
              <a:buChar char="•"/>
            </a:pPr>
            <a:r>
              <a:rPr lang="en-US" b="1" dirty="0">
                <a:latin typeface="Arial" panose="020B0604020202020204" pitchFamily="34" charset="0"/>
                <a:cs typeface="Arial" panose="020B0604020202020204" pitchFamily="34" charset="0"/>
              </a:rPr>
              <a:t>Ocean Thermal Energy</a:t>
            </a:r>
            <a:r>
              <a:rPr lang="en-US" dirty="0">
                <a:latin typeface="Arial" panose="020B0604020202020204" pitchFamily="34" charset="0"/>
                <a:cs typeface="Arial" panose="020B0604020202020204" pitchFamily="34" charset="0"/>
              </a:rPr>
              <a:t> Conversion (</a:t>
            </a:r>
            <a:r>
              <a:rPr lang="en-US" b="1" dirty="0">
                <a:latin typeface="Arial" panose="020B0604020202020204" pitchFamily="34" charset="0"/>
                <a:cs typeface="Arial" panose="020B0604020202020204" pitchFamily="34" charset="0"/>
              </a:rPr>
              <a:t>OTEC</a:t>
            </a:r>
            <a:r>
              <a:rPr lang="en-US" dirty="0">
                <a:latin typeface="Arial" panose="020B0604020202020204" pitchFamily="34" charset="0"/>
                <a:cs typeface="Arial" panose="020B0604020202020204" pitchFamily="34" charset="0"/>
              </a:rPr>
              <a:t>) is a process that can produce electricity by using the temperature difference between deep cold </a:t>
            </a:r>
            <a:r>
              <a:rPr lang="en-US" b="1" dirty="0">
                <a:latin typeface="Arial" panose="020B0604020202020204" pitchFamily="34" charset="0"/>
                <a:cs typeface="Arial" panose="020B0604020202020204" pitchFamily="34" charset="0"/>
              </a:rPr>
              <a:t>ocean</a:t>
            </a:r>
            <a:r>
              <a:rPr lang="en-US" dirty="0">
                <a:latin typeface="Arial" panose="020B0604020202020204" pitchFamily="34" charset="0"/>
                <a:cs typeface="Arial" panose="020B0604020202020204" pitchFamily="34" charset="0"/>
              </a:rPr>
              <a:t> water and warm tropical surface waters.</a:t>
            </a:r>
            <a:endParaRPr lang="en-US" dirty="0">
              <a:latin typeface="Arial" panose="020B0604020202020204" pitchFamily="34" charset="0"/>
              <a:cs typeface="Arial" panose="020B0604020202020204" pitchFamily="34" charset="0"/>
            </a:endParaRPr>
          </a:p>
        </p:txBody>
      </p:sp>
      <p:pic>
        <p:nvPicPr>
          <p:cNvPr id="147" name="Google Shape;147;p18"/>
          <p:cNvPicPr preferRelativeResize="0"/>
          <p:nvPr/>
        </p:nvPicPr>
        <p:blipFill>
          <a:blip r:embed="rId1"/>
          <a:stretch>
            <a:fillRect/>
          </a:stretch>
        </p:blipFill>
        <p:spPr>
          <a:xfrm>
            <a:off x="1500750" y="3395487"/>
            <a:ext cx="4593675" cy="2587313"/>
          </a:xfrm>
          <a:prstGeom prst="rect">
            <a:avLst/>
          </a:prstGeom>
          <a:noFill/>
          <a:ln>
            <a:noFill/>
          </a:ln>
        </p:spPr>
      </p:pic>
      <p:pic>
        <p:nvPicPr>
          <p:cNvPr id="148" name="Google Shape;148;p18"/>
          <p:cNvPicPr preferRelativeResize="0"/>
          <p:nvPr/>
        </p:nvPicPr>
        <p:blipFill>
          <a:blip r:embed="rId2"/>
          <a:stretch>
            <a:fillRect/>
          </a:stretch>
        </p:blipFill>
        <p:spPr>
          <a:xfrm>
            <a:off x="6515100" y="3206100"/>
            <a:ext cx="4430174" cy="2966100"/>
          </a:xfrm>
          <a:prstGeom prst="rect">
            <a:avLst/>
          </a:prstGeom>
          <a:noFill/>
          <a:ln>
            <a:noFill/>
          </a:ln>
        </p:spPr>
      </p:pic>
      <p:sp>
        <p:nvSpPr>
          <p:cNvPr id="6" name="Rectangle 5"/>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146">
                                            <p:txEl>
                                              <p:pRg st="0" end="0"/>
                                            </p:txEl>
                                          </p:spTgt>
                                        </p:tgtEl>
                                        <p:attrNameLst>
                                          <p:attrName>style.visibility</p:attrName>
                                        </p:attrNameLst>
                                      </p:cBhvr>
                                      <p:to>
                                        <p:strVal val="visible"/>
                                      </p:to>
                                    </p:set>
                                    <p:anim calcmode="lin" valueType="num">
                                      <p:cBhvr additive="base">
                                        <p:cTn id="7" dur="500"/>
                                        <p:tgtEl>
                                          <p:spTgt spid="14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46">
                                            <p:txEl>
                                              <p:pRg st="0" end="0"/>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500" fill="hold">
                                          <p:stCondLst>
                                            <p:cond delay="0"/>
                                          </p:stCondLst>
                                        </p:cTn>
                                        <p:tgtEl>
                                          <p:spTgt spid="147"/>
                                        </p:tgtEl>
                                        <p:attrNameLst>
                                          <p:attrName>style.visibility</p:attrName>
                                        </p:attrNameLst>
                                      </p:cBhvr>
                                      <p:to>
                                        <p:strVal val="visible"/>
                                      </p:to>
                                    </p:set>
                                    <p:animEffect transition="in" filter="fade">
                                      <p:cBhvr>
                                        <p:cTn id="12" dur="500"/>
                                        <p:tgtEl>
                                          <p:spTgt spid="147"/>
                                        </p:tgtEl>
                                      </p:cBhvr>
                                    </p:animEffect>
                                  </p:childTnLst>
                                </p:cTn>
                              </p:par>
                            </p:childTnLst>
                          </p:cTn>
                        </p:par>
                        <p:par>
                          <p:cTn id="13" fill="hold">
                            <p:stCondLst>
                              <p:cond delay="4000"/>
                            </p:stCondLst>
                            <p:childTnLst>
                              <p:par>
                                <p:cTn id="14" presetID="10" presetClass="entr" presetSubtype="0" fill="hold" nodeType="afterEffect">
                                  <p:stCondLst>
                                    <p:cond delay="1500"/>
                                  </p:stCondLst>
                                  <p:childTnLst>
                                    <p:set>
                                      <p:cBhvr>
                                        <p:cTn id="15" dur="500"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par>
                          <p:cTn id="17" fill="hold">
                            <p:stCondLst>
                              <p:cond delay="6000"/>
                            </p:stCondLst>
                            <p:childTnLst>
                              <p:par>
                                <p:cTn id="18" presetID="12" presetClass="entr" presetSubtype="4" fill="hold" grpId="0" nodeType="afterEffect">
                                  <p:stCondLst>
                                    <p:cond delay="10000"/>
                                  </p:stCondLst>
                                  <p:childTnLst>
                                    <p:set>
                                      <p:cBhvr>
                                        <p:cTn id="19" dur="500"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004E6C"/>
              </a:buClr>
              <a:buSzPts val="4400"/>
              <a:buFont typeface="Century Gothic" panose="020B0502020202020204"/>
              <a:buNone/>
            </a:pPr>
            <a:r>
              <a:rPr lang="en-US" b="1" dirty="0">
                <a:latin typeface="Arial" panose="020B0604020202020204" pitchFamily="34" charset="0"/>
                <a:cs typeface="Arial" panose="020B0604020202020204" pitchFamily="34" charset="0"/>
              </a:rPr>
              <a:t>Geothermal Energy</a:t>
            </a:r>
            <a:endParaRPr lang="en-US" b="1" dirty="0">
              <a:latin typeface="Arial" panose="020B0604020202020204" pitchFamily="34" charset="0"/>
              <a:cs typeface="Arial" panose="020B0604020202020204" pitchFamily="34" charset="0"/>
            </a:endParaRPr>
          </a:p>
        </p:txBody>
      </p:sp>
      <p:sp>
        <p:nvSpPr>
          <p:cNvPr id="155" name="Google Shape;155;p19"/>
          <p:cNvSpPr txBox="1">
            <a:spLocks noGrp="1"/>
          </p:cNvSpPr>
          <p:nvPr>
            <p:ph type="body" idx="1"/>
          </p:nvPr>
        </p:nvSpPr>
        <p:spPr>
          <a:xfrm>
            <a:off x="1117309" y="1701800"/>
            <a:ext cx="10157354" cy="4470400"/>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400"/>
              <a:buChar char="•"/>
            </a:pPr>
            <a:r>
              <a:rPr lang="en-US" b="1" dirty="0">
                <a:latin typeface="Arial" panose="020B0604020202020204" pitchFamily="34" charset="0"/>
                <a:cs typeface="Arial" panose="020B0604020202020204" pitchFamily="34" charset="0"/>
              </a:rPr>
              <a:t>Geothermal power plants</a:t>
            </a:r>
            <a:r>
              <a:rPr lang="en-US" dirty="0">
                <a:latin typeface="Arial" panose="020B0604020202020204" pitchFamily="34" charset="0"/>
                <a:cs typeface="Arial" panose="020B0604020202020204" pitchFamily="34" charset="0"/>
              </a:rPr>
              <a:t> are used in order to generate </a:t>
            </a:r>
            <a:r>
              <a:rPr lang="en-US" u="sng" dirty="0">
                <a:solidFill>
                  <a:schemeClr val="hlink"/>
                </a:solidFill>
                <a:latin typeface="Arial" panose="020B0604020202020204" pitchFamily="34" charset="0"/>
                <a:cs typeface="Arial" panose="020B0604020202020204" pitchFamily="34" charset="0"/>
                <a:hlinkClick r:id="rId1"/>
              </a:rPr>
              <a:t>electricity</a:t>
            </a:r>
            <a:r>
              <a:rPr lang="en-US" dirty="0">
                <a:latin typeface="Arial" panose="020B0604020202020204" pitchFamily="34" charset="0"/>
                <a:cs typeface="Arial" panose="020B0604020202020204" pitchFamily="34" charset="0"/>
              </a:rPr>
              <a:t> by the use of </a:t>
            </a:r>
            <a:r>
              <a:rPr lang="en-US" u="sng" dirty="0">
                <a:solidFill>
                  <a:schemeClr val="hlink"/>
                </a:solidFill>
                <a:latin typeface="Arial" panose="020B0604020202020204" pitchFamily="34" charset="0"/>
                <a:cs typeface="Arial" panose="020B0604020202020204" pitchFamily="34" charset="0"/>
                <a:hlinkClick r:id="rId2"/>
              </a:rPr>
              <a:t>geothermal energy</a:t>
            </a:r>
            <a:r>
              <a:rPr lang="en-US"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marL="304800" lvl="0" indent="-304800" algn="l" rtl="0">
              <a:lnSpc>
                <a:spcPct val="95000"/>
              </a:lnSpc>
              <a:spcBef>
                <a:spcPts val="1865"/>
              </a:spcBef>
              <a:spcAft>
                <a:spcPts val="0"/>
              </a:spcAft>
              <a:buSzPts val="2400"/>
              <a:buChar char="•"/>
            </a:pPr>
            <a:r>
              <a:rPr lang="en-US" dirty="0">
                <a:latin typeface="Arial" panose="020B0604020202020204" pitchFamily="34" charset="0"/>
                <a:cs typeface="Arial" panose="020B0604020202020204" pitchFamily="34" charset="0"/>
              </a:rPr>
              <a:t>Hot water or </a:t>
            </a:r>
            <a:r>
              <a:rPr lang="en-US" u="sng" dirty="0">
                <a:solidFill>
                  <a:schemeClr val="hlink"/>
                </a:solidFill>
                <a:latin typeface="Arial" panose="020B0604020202020204" pitchFamily="34" charset="0"/>
                <a:cs typeface="Arial" panose="020B0604020202020204" pitchFamily="34" charset="0"/>
                <a:hlinkClick r:id="rId3"/>
              </a:rPr>
              <a:t>steam</a:t>
            </a:r>
            <a:r>
              <a:rPr lang="en-US" dirty="0">
                <a:latin typeface="Arial" panose="020B0604020202020204" pitchFamily="34" charset="0"/>
                <a:cs typeface="Arial" panose="020B0604020202020204" pitchFamily="34" charset="0"/>
              </a:rPr>
              <a:t> is extracted from the Earth through a series of wells and feeds the </a:t>
            </a:r>
            <a:r>
              <a:rPr lang="en-US" u="sng" dirty="0">
                <a:solidFill>
                  <a:schemeClr val="hlink"/>
                </a:solidFill>
                <a:latin typeface="Arial" panose="020B0604020202020204" pitchFamily="34" charset="0"/>
                <a:cs typeface="Arial" panose="020B0604020202020204" pitchFamily="34" charset="0"/>
                <a:hlinkClick r:id="rId4"/>
              </a:rPr>
              <a:t>power plant</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304800" lvl="0" indent="-152400" algn="l" rtl="0">
              <a:lnSpc>
                <a:spcPct val="95000"/>
              </a:lnSpc>
              <a:spcBef>
                <a:spcPts val="1865"/>
              </a:spcBef>
              <a:spcAft>
                <a:spcPts val="0"/>
              </a:spcAft>
              <a:buSzPts val="2400"/>
              <a:buNone/>
            </a:pPr>
            <a:endParaRPr dirty="0">
              <a:latin typeface="Arial" panose="020B0604020202020204" pitchFamily="34" charset="0"/>
              <a:cs typeface="Arial" panose="020B0604020202020204" pitchFamily="34" charset="0"/>
            </a:endParaRPr>
          </a:p>
        </p:txBody>
      </p:sp>
      <p:pic>
        <p:nvPicPr>
          <p:cNvPr id="156" name="Google Shape;156;p19"/>
          <p:cNvPicPr preferRelativeResize="0"/>
          <p:nvPr/>
        </p:nvPicPr>
        <p:blipFill>
          <a:blip r:embed="rId5"/>
          <a:stretch>
            <a:fillRect/>
          </a:stretch>
        </p:blipFill>
        <p:spPr>
          <a:xfrm>
            <a:off x="1375088" y="3790950"/>
            <a:ext cx="4133850" cy="2381250"/>
          </a:xfrm>
          <a:prstGeom prst="rect">
            <a:avLst/>
          </a:prstGeom>
          <a:noFill/>
          <a:ln>
            <a:noFill/>
          </a:ln>
        </p:spPr>
      </p:pic>
      <p:pic>
        <p:nvPicPr>
          <p:cNvPr id="157" name="Google Shape;157;p19"/>
          <p:cNvPicPr preferRelativeResize="0"/>
          <p:nvPr/>
        </p:nvPicPr>
        <p:blipFill>
          <a:blip r:embed="rId6"/>
          <a:stretch>
            <a:fillRect/>
          </a:stretch>
        </p:blipFill>
        <p:spPr>
          <a:xfrm>
            <a:off x="6292800" y="3790950"/>
            <a:ext cx="4143375" cy="2381250"/>
          </a:xfrm>
          <a:prstGeom prst="rect">
            <a:avLst/>
          </a:prstGeom>
          <a:noFill/>
          <a:ln>
            <a:noFill/>
          </a:ln>
        </p:spPr>
      </p:pic>
      <p:sp>
        <p:nvSpPr>
          <p:cNvPr id="6" name="Rectangle 5"/>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155">
                                            <p:txEl>
                                              <p:pRg st="0" end="0"/>
                                            </p:txEl>
                                          </p:spTgt>
                                        </p:tgtEl>
                                        <p:attrNameLst>
                                          <p:attrName>style.visibility</p:attrName>
                                        </p:attrNameLst>
                                      </p:cBhvr>
                                      <p:to>
                                        <p:strVal val="visible"/>
                                      </p:to>
                                    </p:set>
                                    <p:anim calcmode="lin" valueType="num">
                                      <p:cBhvr additive="base">
                                        <p:cTn id="7" dur="500"/>
                                        <p:tgtEl>
                                          <p:spTgt spid="15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55">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155">
                                            <p:txEl>
                                              <p:pRg st="1" end="1"/>
                                            </p:txEl>
                                          </p:spTgt>
                                        </p:tgtEl>
                                        <p:attrNameLst>
                                          <p:attrName>style.visibility</p:attrName>
                                        </p:attrNameLst>
                                      </p:cBhvr>
                                      <p:to>
                                        <p:strVal val="visible"/>
                                      </p:to>
                                    </p:set>
                                    <p:anim calcmode="lin" valueType="num">
                                      <p:cBhvr additive="base">
                                        <p:cTn id="12" dur="500"/>
                                        <p:tgtEl>
                                          <p:spTgt spid="155">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55">
                                            <p:txEl>
                                              <p:pRg st="1" end="1"/>
                                            </p:txEl>
                                          </p:spTgt>
                                        </p:tgtEl>
                                      </p:cBhvr>
                                    </p:animEffect>
                                  </p:childTnLst>
                                </p:cTn>
                              </p:par>
                            </p:childTnLst>
                          </p:cTn>
                        </p:par>
                        <p:par>
                          <p:cTn id="14" fill="hold">
                            <p:stCondLst>
                              <p:cond delay="4000"/>
                            </p:stCondLst>
                            <p:childTnLst>
                              <p:par>
                                <p:cTn id="15" presetID="10" presetClass="entr" presetSubtype="0" fill="hold" nodeType="afterEffect">
                                  <p:stCondLst>
                                    <p:cond delay="1500"/>
                                  </p:stCondLst>
                                  <p:childTnLst>
                                    <p:set>
                                      <p:cBhvr>
                                        <p:cTn id="16" dur="500" fill="hold">
                                          <p:stCondLst>
                                            <p:cond delay="0"/>
                                          </p:stCondLst>
                                        </p:cTn>
                                        <p:tgtEl>
                                          <p:spTgt spid="156"/>
                                        </p:tgtEl>
                                        <p:attrNameLst>
                                          <p:attrName>style.visibility</p:attrName>
                                        </p:attrNameLst>
                                      </p:cBhvr>
                                      <p:to>
                                        <p:strVal val="visible"/>
                                      </p:to>
                                    </p:set>
                                    <p:animEffect transition="in" filter="fade">
                                      <p:cBhvr>
                                        <p:cTn id="17" dur="500"/>
                                        <p:tgtEl>
                                          <p:spTgt spid="156"/>
                                        </p:tgtEl>
                                      </p:cBhvr>
                                    </p:animEffect>
                                  </p:childTnLst>
                                </p:cTn>
                              </p:par>
                            </p:childTnLst>
                          </p:cTn>
                        </p:par>
                        <p:par>
                          <p:cTn id="18" fill="hold">
                            <p:stCondLst>
                              <p:cond delay="6000"/>
                            </p:stCondLst>
                            <p:childTnLst>
                              <p:par>
                                <p:cTn id="19" presetID="10" presetClass="entr" presetSubtype="0" fill="hold" nodeType="afterEffect">
                                  <p:stCondLst>
                                    <p:cond delay="1500"/>
                                  </p:stCondLst>
                                  <p:childTnLst>
                                    <p:set>
                                      <p:cBhvr>
                                        <p:cTn id="20" dur="500" fill="hold">
                                          <p:stCondLst>
                                            <p:cond delay="0"/>
                                          </p:stCondLst>
                                        </p:cTn>
                                        <p:tgtEl>
                                          <p:spTgt spid="157"/>
                                        </p:tgtEl>
                                        <p:attrNameLst>
                                          <p:attrName>style.visibility</p:attrName>
                                        </p:attrNameLst>
                                      </p:cBhvr>
                                      <p:to>
                                        <p:strVal val="visible"/>
                                      </p:to>
                                    </p:set>
                                    <p:animEffect transition="in" filter="fade">
                                      <p:cBhvr>
                                        <p:cTn id="21" dur="500"/>
                                        <p:tgtEl>
                                          <p:spTgt spid="157"/>
                                        </p:tgtEl>
                                      </p:cBhvr>
                                    </p:animEffect>
                                  </p:childTnLst>
                                </p:cTn>
                              </p:par>
                            </p:childTnLst>
                          </p:cTn>
                        </p:par>
                        <p:par>
                          <p:cTn id="22" fill="hold">
                            <p:stCondLst>
                              <p:cond delay="8000"/>
                            </p:stCondLst>
                            <p:childTnLst>
                              <p:par>
                                <p:cTn id="23" presetID="12" presetClass="entr" presetSubtype="4" fill="hold" grpId="0" nodeType="afterEffect">
                                  <p:stCondLst>
                                    <p:cond delay="10000"/>
                                  </p:stCondLst>
                                  <p:childTnLst>
                                    <p:set>
                                      <p:cBhvr>
                                        <p:cTn id="24" dur="500"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ppt_y</p:attrName>
                                        </p:attrNameLst>
                                      </p:cBhvr>
                                      <p:tavLst>
                                        <p:tav tm="0">
                                          <p:val>
                                            <p:strVal val="#ppt_y+#ppt_h*1.125000"/>
                                          </p:val>
                                        </p:tav>
                                        <p:tav tm="100000">
                                          <p:val>
                                            <p:strVal val="#ppt_y"/>
                                          </p:val>
                                        </p:tav>
                                      </p:tavLst>
                                    </p:anim>
                                    <p:animEffect transition="in" filter="wipe(up)">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uiExpand="1" build="p"/>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004E6C"/>
              </a:buClr>
              <a:buSzPts val="4400"/>
              <a:buFont typeface="Century Gothic" panose="020B0502020202020204"/>
              <a:buNone/>
            </a:pPr>
            <a:r>
              <a:rPr lang="en-US" b="1" dirty="0">
                <a:latin typeface="Arial" panose="020B0604020202020204" pitchFamily="34" charset="0"/>
                <a:cs typeface="Arial" panose="020B0604020202020204" pitchFamily="34" charset="0"/>
              </a:rPr>
              <a:t>Nuclear Energy</a:t>
            </a:r>
            <a:endParaRPr lang="en-US" b="1" dirty="0">
              <a:latin typeface="Arial" panose="020B0604020202020204" pitchFamily="34" charset="0"/>
              <a:cs typeface="Arial" panose="020B0604020202020204" pitchFamily="34" charset="0"/>
            </a:endParaRPr>
          </a:p>
        </p:txBody>
      </p:sp>
      <p:sp>
        <p:nvSpPr>
          <p:cNvPr id="164" name="Google Shape;164;p20"/>
          <p:cNvSpPr txBox="1">
            <a:spLocks noGrp="1"/>
          </p:cNvSpPr>
          <p:nvPr>
            <p:ph type="body" idx="1"/>
          </p:nvPr>
        </p:nvSpPr>
        <p:spPr>
          <a:xfrm>
            <a:off x="1117309" y="1701800"/>
            <a:ext cx="10157354" cy="4470400"/>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400"/>
              <a:buChar char="•"/>
            </a:pPr>
            <a:r>
              <a:rPr lang="en-US" dirty="0">
                <a:latin typeface="Arial" panose="020B0604020202020204" pitchFamily="34" charset="0"/>
                <a:cs typeface="Arial" panose="020B0604020202020204" pitchFamily="34" charset="0"/>
              </a:rPr>
              <a:t>The energy released during nuclear fission or fusion, especially when used to generate electricity.</a:t>
            </a:r>
            <a:endParaRPr lang="en-US" dirty="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Clr>
                <a:schemeClr val="dk1"/>
              </a:buClr>
              <a:buSzPts val="2400"/>
              <a:buNone/>
            </a:pPr>
            <a:endParaRPr dirty="0">
              <a:latin typeface="Arial" panose="020B0604020202020204" pitchFamily="34" charset="0"/>
              <a:cs typeface="Arial" panose="020B0604020202020204" pitchFamily="34" charset="0"/>
            </a:endParaRPr>
          </a:p>
          <a:p>
            <a:pPr marL="304800" lvl="0" indent="-304800" algn="l" rtl="0">
              <a:lnSpc>
                <a:spcPct val="100000"/>
              </a:lnSpc>
              <a:spcBef>
                <a:spcPts val="0"/>
              </a:spcBef>
              <a:spcAft>
                <a:spcPts val="0"/>
              </a:spcAft>
              <a:buClr>
                <a:schemeClr val="dk1"/>
              </a:buClr>
              <a:buSzPts val="2400"/>
              <a:buChar char="•"/>
            </a:pPr>
            <a:r>
              <a:rPr lang="en-US" dirty="0">
                <a:latin typeface="Arial" panose="020B0604020202020204" pitchFamily="34" charset="0"/>
                <a:cs typeface="Arial" panose="020B0604020202020204" pitchFamily="34" charset="0"/>
              </a:rPr>
              <a:t>The energy released during nuclear fission or fusion, especially when used to generate electricity.</a:t>
            </a:r>
            <a:endParaRPr lang="en-US" dirty="0">
              <a:latin typeface="Arial" panose="020B0604020202020204" pitchFamily="34" charset="0"/>
              <a:cs typeface="Arial" panose="020B0604020202020204" pitchFamily="34" charset="0"/>
            </a:endParaRPr>
          </a:p>
          <a:p>
            <a:pPr marL="304800" lvl="0" indent="-152400" algn="l" rtl="0">
              <a:lnSpc>
                <a:spcPct val="95000"/>
              </a:lnSpc>
              <a:spcBef>
                <a:spcPts val="1865"/>
              </a:spcBef>
              <a:spcAft>
                <a:spcPts val="0"/>
              </a:spcAft>
              <a:buSzPts val="2400"/>
              <a:buNone/>
            </a:pPr>
            <a:endParaRPr dirty="0">
              <a:latin typeface="Arial" panose="020B0604020202020204" pitchFamily="34" charset="0"/>
              <a:cs typeface="Arial" panose="020B0604020202020204" pitchFamily="34" charset="0"/>
            </a:endParaRPr>
          </a:p>
        </p:txBody>
      </p:sp>
      <p:pic>
        <p:nvPicPr>
          <p:cNvPr id="165" name="Google Shape;165;p20"/>
          <p:cNvPicPr preferRelativeResize="0"/>
          <p:nvPr/>
        </p:nvPicPr>
        <p:blipFill>
          <a:blip r:embed="rId1"/>
          <a:stretch>
            <a:fillRect/>
          </a:stretch>
        </p:blipFill>
        <p:spPr>
          <a:xfrm>
            <a:off x="3747900" y="3799775"/>
            <a:ext cx="4778400" cy="2675900"/>
          </a:xfrm>
          <a:prstGeom prst="rect">
            <a:avLst/>
          </a:prstGeom>
          <a:noFill/>
          <a:ln>
            <a:noFill/>
          </a:ln>
        </p:spPr>
      </p:pic>
      <p:sp>
        <p:nvSpPr>
          <p:cNvPr id="5" name="Rectangle 4"/>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164">
                                            <p:txEl>
                                              <p:pRg st="0" end="0"/>
                                            </p:txEl>
                                          </p:spTgt>
                                        </p:tgtEl>
                                        <p:attrNameLst>
                                          <p:attrName>style.visibility</p:attrName>
                                        </p:attrNameLst>
                                      </p:cBhvr>
                                      <p:to>
                                        <p:strVal val="visible"/>
                                      </p:to>
                                    </p:set>
                                    <p:anim calcmode="lin" valueType="num">
                                      <p:cBhvr additive="base">
                                        <p:cTn id="7" dur="500"/>
                                        <p:tgtEl>
                                          <p:spTgt spid="16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4">
                                            <p:txEl>
                                              <p:pRg st="0" end="0"/>
                                            </p:txEl>
                                          </p:spTgt>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164">
                                            <p:txEl>
                                              <p:pRg st="2" end="2"/>
                                            </p:txEl>
                                          </p:spTgt>
                                        </p:tgtEl>
                                        <p:attrNameLst>
                                          <p:attrName>style.visibility</p:attrName>
                                        </p:attrNameLst>
                                      </p:cBhvr>
                                      <p:to>
                                        <p:strVal val="visible"/>
                                      </p:to>
                                    </p:set>
                                    <p:anim calcmode="lin" valueType="num">
                                      <p:cBhvr additive="base">
                                        <p:cTn id="12" dur="500"/>
                                        <p:tgtEl>
                                          <p:spTgt spid="164">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64">
                                            <p:txEl>
                                              <p:pRg st="2" end="2"/>
                                            </p:txEl>
                                          </p:spTgt>
                                        </p:tgtEl>
                                      </p:cBhvr>
                                    </p:animEffect>
                                  </p:childTnLst>
                                </p:cTn>
                              </p:par>
                            </p:childTnLst>
                          </p:cTn>
                        </p:par>
                        <p:par>
                          <p:cTn id="14" fill="hold">
                            <p:stCondLst>
                              <p:cond delay="4000"/>
                            </p:stCondLst>
                            <p:childTnLst>
                              <p:par>
                                <p:cTn id="15" presetID="10" presetClass="entr" presetSubtype="0" fill="hold" nodeType="afterEffect">
                                  <p:stCondLst>
                                    <p:cond delay="1500"/>
                                  </p:stCondLst>
                                  <p:childTnLst>
                                    <p:set>
                                      <p:cBhvr>
                                        <p:cTn id="16" dur="500"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childTnLst>
                          </p:cTn>
                        </p:par>
                        <p:par>
                          <p:cTn id="18" fill="hold">
                            <p:stCondLst>
                              <p:cond delay="6000"/>
                            </p:stCondLst>
                            <p:childTnLst>
                              <p:par>
                                <p:cTn id="19" presetID="12" presetClass="entr" presetSubtype="4" fill="hold" grpId="0" nodeType="afterEffect">
                                  <p:stCondLst>
                                    <p:cond delay="1500"/>
                                  </p:stCondLst>
                                  <p:childTnLst>
                                    <p:set>
                                      <p:cBhvr>
                                        <p:cTn id="20" dur="500"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uiExpand="1" build="p"/>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a:spLocks noGrp="1"/>
          </p:cNvSpPr>
          <p:nvPr>
            <p:ph type="title"/>
          </p:nvPr>
        </p:nvSpPr>
        <p:spPr>
          <a:xfrm>
            <a:off x="1117309" y="76200"/>
            <a:ext cx="10157354" cy="1397000"/>
          </a:xfrm>
          <a:prstGeom prst="rect">
            <a:avLst/>
          </a:prstGeom>
          <a:noFill/>
          <a:ln>
            <a:noFill/>
          </a:ln>
        </p:spPr>
        <p:txBody>
          <a:bodyPr spcFirstLastPara="1" wrap="square" lIns="121875" tIns="60925" rIns="121875" bIns="60925" anchor="b" anchorCtr="0">
            <a:noAutofit/>
          </a:bodyPr>
          <a:lstStyle/>
          <a:p>
            <a:pPr marL="0" lvl="0" indent="0" algn="l" rtl="0">
              <a:lnSpc>
                <a:spcPct val="85000"/>
              </a:lnSpc>
              <a:spcBef>
                <a:spcPts val="0"/>
              </a:spcBef>
              <a:spcAft>
                <a:spcPts val="0"/>
              </a:spcAft>
              <a:buClr>
                <a:srgbClr val="004E6C"/>
              </a:buClr>
              <a:buSzPts val="4400"/>
              <a:buFont typeface="Century Gothic" panose="020B0502020202020204"/>
              <a:buNone/>
            </a:pPr>
            <a:r>
              <a:rPr lang="en-US" b="1" dirty="0">
                <a:latin typeface="Arial" panose="020B0604020202020204" pitchFamily="34" charset="0"/>
                <a:cs typeface="Arial" panose="020B0604020202020204" pitchFamily="34" charset="0"/>
              </a:rPr>
              <a:t>Nuclear Fission</a:t>
            </a:r>
            <a:endParaRPr lang="en-US" b="1" dirty="0">
              <a:latin typeface="Arial" panose="020B0604020202020204" pitchFamily="34" charset="0"/>
              <a:cs typeface="Arial" panose="020B0604020202020204" pitchFamily="34" charset="0"/>
            </a:endParaRPr>
          </a:p>
        </p:txBody>
      </p:sp>
      <p:sp>
        <p:nvSpPr>
          <p:cNvPr id="172" name="Google Shape;172;p21"/>
          <p:cNvSpPr txBox="1">
            <a:spLocks noGrp="1"/>
          </p:cNvSpPr>
          <p:nvPr>
            <p:ph type="body" idx="1"/>
          </p:nvPr>
        </p:nvSpPr>
        <p:spPr>
          <a:xfrm>
            <a:off x="1117309" y="1701800"/>
            <a:ext cx="10157354" cy="4470400"/>
          </a:xfrm>
          <a:prstGeom prst="rect">
            <a:avLst/>
          </a:prstGeom>
          <a:noFill/>
          <a:ln>
            <a:noFill/>
          </a:ln>
        </p:spPr>
        <p:txBody>
          <a:bodyPr spcFirstLastPara="1" wrap="square" lIns="121875" tIns="60925" rIns="121875" bIns="60925" anchor="t" anchorCtr="0">
            <a:noAutofit/>
          </a:bodyPr>
          <a:lstStyle/>
          <a:p>
            <a:pPr marL="304800" lvl="0" indent="-304800" algn="l" rtl="0">
              <a:lnSpc>
                <a:spcPct val="95000"/>
              </a:lnSpc>
              <a:spcBef>
                <a:spcPts val="0"/>
              </a:spcBef>
              <a:spcAft>
                <a:spcPts val="0"/>
              </a:spcAft>
              <a:buSzPts val="2400"/>
              <a:buChar char="•"/>
            </a:pPr>
            <a:r>
              <a:rPr lang="en-US" b="1" dirty="0">
                <a:latin typeface="Arial" panose="020B0604020202020204" pitchFamily="34" charset="0"/>
                <a:cs typeface="Arial" panose="020B0604020202020204" pitchFamily="34" charset="0"/>
              </a:rPr>
              <a:t>Nuclear fission</a:t>
            </a:r>
            <a:r>
              <a:rPr lang="en-US" dirty="0">
                <a:latin typeface="Arial" panose="020B0604020202020204" pitchFamily="34" charset="0"/>
                <a:cs typeface="Arial" panose="020B0604020202020204" pitchFamily="34" charset="0"/>
              </a:rPr>
              <a:t> is a process in </a:t>
            </a:r>
            <a:r>
              <a:rPr lang="en-US" b="1" dirty="0">
                <a:latin typeface="Arial" panose="020B0604020202020204" pitchFamily="34" charset="0"/>
                <a:cs typeface="Arial" panose="020B0604020202020204" pitchFamily="34" charset="0"/>
              </a:rPr>
              <a:t>nuclear</a:t>
            </a:r>
            <a:r>
              <a:rPr lang="en-US" dirty="0">
                <a:latin typeface="Arial" panose="020B0604020202020204" pitchFamily="34" charset="0"/>
                <a:cs typeface="Arial" panose="020B0604020202020204" pitchFamily="34" charset="0"/>
              </a:rPr>
              <a:t> physics in which the nucleus of an atom splits into two or more smaller nuclei as </a:t>
            </a:r>
            <a:r>
              <a:rPr lang="en-US" b="1" dirty="0">
                <a:latin typeface="Arial" panose="020B0604020202020204" pitchFamily="34" charset="0"/>
                <a:cs typeface="Arial" panose="020B0604020202020204" pitchFamily="34" charset="0"/>
              </a:rPr>
              <a:t>fission</a:t>
            </a:r>
            <a:r>
              <a:rPr lang="en-US" dirty="0">
                <a:latin typeface="Arial" panose="020B0604020202020204" pitchFamily="34" charset="0"/>
                <a:cs typeface="Arial" panose="020B0604020202020204" pitchFamily="34" charset="0"/>
              </a:rPr>
              <a:t> products, and usually some by-product particles.</a:t>
            </a:r>
            <a:endParaRPr lang="en-US" dirty="0">
              <a:latin typeface="Arial" panose="020B0604020202020204" pitchFamily="34" charset="0"/>
              <a:cs typeface="Arial" panose="020B0604020202020204" pitchFamily="34" charset="0"/>
            </a:endParaRPr>
          </a:p>
          <a:p>
            <a:pPr marL="304800" lvl="0" indent="-152400" algn="l" rtl="0">
              <a:lnSpc>
                <a:spcPct val="95000"/>
              </a:lnSpc>
              <a:spcBef>
                <a:spcPts val="1865"/>
              </a:spcBef>
              <a:spcAft>
                <a:spcPts val="0"/>
              </a:spcAft>
              <a:buSzPts val="2400"/>
              <a:buNone/>
            </a:pPr>
            <a:endParaRPr dirty="0">
              <a:latin typeface="Arial" panose="020B0604020202020204" pitchFamily="34" charset="0"/>
              <a:cs typeface="Arial" panose="020B0604020202020204" pitchFamily="34" charset="0"/>
            </a:endParaRPr>
          </a:p>
        </p:txBody>
      </p:sp>
      <p:pic>
        <p:nvPicPr>
          <p:cNvPr id="173" name="Google Shape;173;p21"/>
          <p:cNvPicPr preferRelativeResize="0"/>
          <p:nvPr/>
        </p:nvPicPr>
        <p:blipFill>
          <a:blip r:embed="rId1"/>
          <a:stretch>
            <a:fillRect/>
          </a:stretch>
        </p:blipFill>
        <p:spPr>
          <a:xfrm>
            <a:off x="1117300" y="3429000"/>
            <a:ext cx="3695654" cy="2324475"/>
          </a:xfrm>
          <a:prstGeom prst="rect">
            <a:avLst/>
          </a:prstGeom>
          <a:noFill/>
          <a:ln>
            <a:noFill/>
          </a:ln>
        </p:spPr>
      </p:pic>
      <p:pic>
        <p:nvPicPr>
          <p:cNvPr id="174" name="Google Shape;174;p21"/>
          <p:cNvPicPr preferRelativeResize="0"/>
          <p:nvPr/>
        </p:nvPicPr>
        <p:blipFill>
          <a:blip r:embed="rId2"/>
          <a:stretch>
            <a:fillRect/>
          </a:stretch>
        </p:blipFill>
        <p:spPr>
          <a:xfrm>
            <a:off x="5600588" y="2942850"/>
            <a:ext cx="4572000" cy="3505200"/>
          </a:xfrm>
          <a:prstGeom prst="rect">
            <a:avLst/>
          </a:prstGeom>
          <a:noFill/>
          <a:ln>
            <a:noFill/>
          </a:ln>
        </p:spPr>
      </p:pic>
      <p:sp>
        <p:nvSpPr>
          <p:cNvPr id="6" name="Rectangle 5"/>
          <p:cNvSpPr/>
          <p:nvPr/>
        </p:nvSpPr>
        <p:spPr>
          <a:xfrm rot="10800000">
            <a:off x="12001164" y="6615996"/>
            <a:ext cx="114338" cy="14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afterEffect">
                                  <p:stCondLst>
                                    <p:cond delay="1500"/>
                                  </p:stCondLst>
                                  <p:childTnLst>
                                    <p:set>
                                      <p:cBhvr>
                                        <p:cTn id="6" dur="500" fill="hold">
                                          <p:stCondLst>
                                            <p:cond delay="0"/>
                                          </p:stCondLst>
                                        </p:cTn>
                                        <p:tgtEl>
                                          <p:spTgt spid="172">
                                            <p:txEl>
                                              <p:pRg st="0" end="0"/>
                                            </p:txEl>
                                          </p:spTgt>
                                        </p:tgtEl>
                                        <p:attrNameLst>
                                          <p:attrName>style.visibility</p:attrName>
                                        </p:attrNameLst>
                                      </p:cBhvr>
                                      <p:to>
                                        <p:strVal val="visible"/>
                                      </p:to>
                                    </p:set>
                                    <p:anim calcmode="lin" valueType="num">
                                      <p:cBhvr additive="base">
                                        <p:cTn id="7" dur="500"/>
                                        <p:tgtEl>
                                          <p:spTgt spid="17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72">
                                            <p:txEl>
                                              <p:pRg st="0" end="0"/>
                                            </p:txEl>
                                          </p:spTgt>
                                        </p:tgtEl>
                                      </p:cBhvr>
                                    </p:animEffect>
                                  </p:childTnLst>
                                </p:cTn>
                              </p:par>
                            </p:childTnLst>
                          </p:cTn>
                        </p:par>
                        <p:par>
                          <p:cTn id="9" fill="hold">
                            <p:stCondLst>
                              <p:cond delay="2000"/>
                            </p:stCondLst>
                            <p:childTnLst>
                              <p:par>
                                <p:cTn id="10" presetID="10" presetClass="entr" presetSubtype="0" fill="hold" nodeType="afterEffect">
                                  <p:stCondLst>
                                    <p:cond delay="1500"/>
                                  </p:stCondLst>
                                  <p:childTnLst>
                                    <p:set>
                                      <p:cBhvr>
                                        <p:cTn id="11" dur="500" fill="hold">
                                          <p:stCondLst>
                                            <p:cond delay="0"/>
                                          </p:stCondLst>
                                        </p:cTn>
                                        <p:tgtEl>
                                          <p:spTgt spid="173"/>
                                        </p:tgtEl>
                                        <p:attrNameLst>
                                          <p:attrName>style.visibility</p:attrName>
                                        </p:attrNameLst>
                                      </p:cBhvr>
                                      <p:to>
                                        <p:strVal val="visible"/>
                                      </p:to>
                                    </p:set>
                                    <p:animEffect transition="in" filter="fade">
                                      <p:cBhvr>
                                        <p:cTn id="12" dur="500"/>
                                        <p:tgtEl>
                                          <p:spTgt spid="173"/>
                                        </p:tgtEl>
                                      </p:cBhvr>
                                    </p:animEffect>
                                  </p:childTnLst>
                                </p:cTn>
                              </p:par>
                            </p:childTnLst>
                          </p:cTn>
                        </p:par>
                        <p:par>
                          <p:cTn id="13" fill="hold">
                            <p:stCondLst>
                              <p:cond delay="4000"/>
                            </p:stCondLst>
                            <p:childTnLst>
                              <p:par>
                                <p:cTn id="14" presetID="10" presetClass="entr" presetSubtype="0" fill="hold" nodeType="afterEffect">
                                  <p:stCondLst>
                                    <p:cond delay="1500"/>
                                  </p:stCondLst>
                                  <p:childTnLst>
                                    <p:set>
                                      <p:cBhvr>
                                        <p:cTn id="15" dur="500" fill="hold">
                                          <p:stCondLst>
                                            <p:cond delay="0"/>
                                          </p:stCondLst>
                                        </p:cTn>
                                        <p:tgtEl>
                                          <p:spTgt spid="174"/>
                                        </p:tgtEl>
                                        <p:attrNameLst>
                                          <p:attrName>style.visibility</p:attrName>
                                        </p:attrNameLst>
                                      </p:cBhvr>
                                      <p:to>
                                        <p:strVal val="visible"/>
                                      </p:to>
                                    </p:set>
                                    <p:animEffect transition="in" filter="fade">
                                      <p:cBhvr>
                                        <p:cTn id="16" dur="500"/>
                                        <p:tgtEl>
                                          <p:spTgt spid="174"/>
                                        </p:tgtEl>
                                      </p:cBhvr>
                                    </p:animEffect>
                                  </p:childTnLst>
                                </p:cTn>
                              </p:par>
                            </p:childTnLst>
                          </p:cTn>
                        </p:par>
                        <p:par>
                          <p:cTn id="17" fill="hold">
                            <p:stCondLst>
                              <p:cond delay="6000"/>
                            </p:stCondLst>
                            <p:childTnLst>
                              <p:par>
                                <p:cTn id="18" presetID="12" presetClass="entr" presetSubtype="4" fill="hold" grpId="0" nodeType="afterEffect">
                                  <p:stCondLst>
                                    <p:cond delay="10000"/>
                                  </p:stCondLst>
                                  <p:childTnLst>
                                    <p:set>
                                      <p:cBhvr>
                                        <p:cTn id="19" dur="500"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1" build="p"/>
      <p:bldP spid="6" grpId="0" animBg="1"/>
    </p:bldLst>
  </p:timing>
</p:sld>
</file>

<file path=ppt/theme/theme1.xml><?xml version="1.0" encoding="utf-8"?>
<a:theme xmlns:a="http://schemas.openxmlformats.org/drawingml/2006/main" name="Class open house presentation">
  <a:themeElements>
    <a:clrScheme name="Custom 2">
      <a:dk1>
        <a:srgbClr val="000000"/>
      </a:dk1>
      <a:lt1>
        <a:srgbClr val="FFFFFF"/>
      </a:lt1>
      <a:dk2>
        <a:srgbClr val="17406D"/>
      </a:dk2>
      <a:lt2>
        <a:srgbClr val="DBEFF9"/>
      </a:lt2>
      <a:accent1>
        <a:srgbClr val="4FCEFF"/>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1794</Words>
  <Application>WPS Presentation</Application>
  <PresentationFormat>Custom</PresentationFormat>
  <Paragraphs>91</Paragraphs>
  <Slides>12</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Arial</vt:lpstr>
      <vt:lpstr>SimSun</vt:lpstr>
      <vt:lpstr>Wingdings</vt:lpstr>
      <vt:lpstr>Arial</vt:lpstr>
      <vt:lpstr>Century Gothic</vt:lpstr>
      <vt:lpstr>Quattrocento Sans</vt:lpstr>
      <vt:lpstr>Microsoft YaHei</vt:lpstr>
      <vt:lpstr>Arial Unicode MS</vt:lpstr>
      <vt:lpstr>Class open house presentation</vt:lpstr>
      <vt:lpstr>Chemical Reactions and Equations</vt:lpstr>
      <vt:lpstr>Non – conventional Sources of Energy</vt:lpstr>
      <vt:lpstr>PHOTOVOLTAIC CELLS</vt:lpstr>
      <vt:lpstr>Tidal Energy</vt:lpstr>
      <vt:lpstr>Wave Energy </vt:lpstr>
      <vt:lpstr>Ocean Thermal Energy</vt:lpstr>
      <vt:lpstr>Geothermal Energy</vt:lpstr>
      <vt:lpstr>Nuclear Energy</vt:lpstr>
      <vt:lpstr>Nuclear Fission</vt:lpstr>
      <vt:lpstr>Nuclear Fusion</vt:lpstr>
      <vt:lpstr>Ozone Depletion </vt:lpstr>
      <vt:lpstr>Ozone Depletion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Chemical Reactions and Equations</dc:title>
  <dc:creator/>
  <cp:lastModifiedBy>tenzi</cp:lastModifiedBy>
  <cp:revision>7</cp:revision>
  <dcterms:created xsi:type="dcterms:W3CDTF">2019-09-17T17:13:00Z</dcterms:created>
  <dcterms:modified xsi:type="dcterms:W3CDTF">2019-09-21T09:18:57Z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1033-11.2.0.8942</vt:lpwstr>
  </property>
</Properties>
</file>